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D0A483-0D0B-2CB1-1DD0-96ACE864F0A5}" v="6" dt="2022-11-14T17:50:07.616"/>
    <p1510:client id="{8D95E7D3-B3E4-4887-AD2E-AC9025F828D4}" v="6" dt="2022-11-14T07:33:49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ber Jackson" userId="S::ajack@salisbury.anglican.org::2a4ff8fe-fba3-4b26-a95a-e9b084f7b57f" providerId="AD" clId="Web-{8D95E7D3-B3E4-4887-AD2E-AC9025F828D4}"/>
    <pc:docChg chg="modSld">
      <pc:chgData name="Amber Jackson" userId="S::ajack@salisbury.anglican.org::2a4ff8fe-fba3-4b26-a95a-e9b084f7b57f" providerId="AD" clId="Web-{8D95E7D3-B3E4-4887-AD2E-AC9025F828D4}" dt="2022-11-14T07:33:48.893" v="4" actId="14100"/>
      <pc:docMkLst>
        <pc:docMk/>
      </pc:docMkLst>
      <pc:sldChg chg="addSp delSp modSp">
        <pc:chgData name="Amber Jackson" userId="S::ajack@salisbury.anglican.org::2a4ff8fe-fba3-4b26-a95a-e9b084f7b57f" providerId="AD" clId="Web-{8D95E7D3-B3E4-4887-AD2E-AC9025F828D4}" dt="2022-11-14T07:33:48.893" v="4" actId="14100"/>
        <pc:sldMkLst>
          <pc:docMk/>
          <pc:sldMk cId="109857222" sldId="256"/>
        </pc:sldMkLst>
        <pc:spChg chg="del">
          <ac:chgData name="Amber Jackson" userId="S::ajack@salisbury.anglican.org::2a4ff8fe-fba3-4b26-a95a-e9b084f7b57f" providerId="AD" clId="Web-{8D95E7D3-B3E4-4887-AD2E-AC9025F828D4}" dt="2022-11-14T07:33:46.127" v="1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Amber Jackson" userId="S::ajack@salisbury.anglican.org::2a4ff8fe-fba3-4b26-a95a-e9b084f7b57f" providerId="AD" clId="Web-{8D95E7D3-B3E4-4887-AD2E-AC9025F828D4}" dt="2022-11-14T07:33:46.143" v="2"/>
          <ac:spMkLst>
            <pc:docMk/>
            <pc:sldMk cId="109857222" sldId="256"/>
            <ac:spMk id="3" creationId="{00000000-0000-0000-0000-000000000000}"/>
          </ac:spMkLst>
        </pc:spChg>
        <pc:picChg chg="add mod">
          <ac:chgData name="Amber Jackson" userId="S::ajack@salisbury.anglican.org::2a4ff8fe-fba3-4b26-a95a-e9b084f7b57f" providerId="AD" clId="Web-{8D95E7D3-B3E4-4887-AD2E-AC9025F828D4}" dt="2022-11-14T07:33:48.893" v="4" actId="14100"/>
          <ac:picMkLst>
            <pc:docMk/>
            <pc:sldMk cId="109857222" sldId="256"/>
            <ac:picMk id="4" creationId="{DA61EA98-161F-F777-7428-1A73E2A3A037}"/>
          </ac:picMkLst>
        </pc:picChg>
      </pc:sldChg>
    </pc:docChg>
  </pc:docChgLst>
  <pc:docChgLst>
    <pc:chgData name="Amber Jackson" userId="S::ajack@salisbury.anglican.org::2a4ff8fe-fba3-4b26-a95a-e9b084f7b57f" providerId="AD" clId="Web-{04D0A483-0D0B-2CB1-1DD0-96ACE864F0A5}"/>
    <pc:docChg chg="modSld">
      <pc:chgData name="Amber Jackson" userId="S::ajack@salisbury.anglican.org::2a4ff8fe-fba3-4b26-a95a-e9b084f7b57f" providerId="AD" clId="Web-{04D0A483-0D0B-2CB1-1DD0-96ACE864F0A5}" dt="2022-11-14T17:50:07.616" v="4" actId="14100"/>
      <pc:docMkLst>
        <pc:docMk/>
      </pc:docMkLst>
      <pc:sldChg chg="addSp delSp modSp">
        <pc:chgData name="Amber Jackson" userId="S::ajack@salisbury.anglican.org::2a4ff8fe-fba3-4b26-a95a-e9b084f7b57f" providerId="AD" clId="Web-{04D0A483-0D0B-2CB1-1DD0-96ACE864F0A5}" dt="2022-11-14T17:50:07.616" v="4" actId="14100"/>
        <pc:sldMkLst>
          <pc:docMk/>
          <pc:sldMk cId="109857222" sldId="256"/>
        </pc:sldMkLst>
        <pc:picChg chg="add mod">
          <ac:chgData name="Amber Jackson" userId="S::ajack@salisbury.anglican.org::2a4ff8fe-fba3-4b26-a95a-e9b084f7b57f" providerId="AD" clId="Web-{04D0A483-0D0B-2CB1-1DD0-96ACE864F0A5}" dt="2022-11-14T17:50:07.616" v="4" actId="14100"/>
          <ac:picMkLst>
            <pc:docMk/>
            <pc:sldMk cId="109857222" sldId="256"/>
            <ac:picMk id="2" creationId="{A44C8352-374D-A9B5-BF2E-7F0C8835CF6D}"/>
          </ac:picMkLst>
        </pc:picChg>
        <pc:picChg chg="del">
          <ac:chgData name="Amber Jackson" userId="S::ajack@salisbury.anglican.org::2a4ff8fe-fba3-4b26-a95a-e9b084f7b57f" providerId="AD" clId="Web-{04D0A483-0D0B-2CB1-1DD0-96ACE864F0A5}" dt="2022-11-14T17:50:00.412" v="1"/>
          <ac:picMkLst>
            <pc:docMk/>
            <pc:sldMk cId="109857222" sldId="256"/>
            <ac:picMk id="4" creationId="{DA61EA98-161F-F777-7428-1A73E2A3A03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A44C8352-374D-A9B5-BF2E-7F0C8835C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206"/>
            <a:ext cx="16311995" cy="917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13607330BA645B829F47DB6520D0B" ma:contentTypeVersion="16" ma:contentTypeDescription="Create a new document." ma:contentTypeScope="" ma:versionID="c0761833ca7aaf3500ff89338fe3e5de">
  <xsd:schema xmlns:xsd="http://www.w3.org/2001/XMLSchema" xmlns:xs="http://www.w3.org/2001/XMLSchema" xmlns:p="http://schemas.microsoft.com/office/2006/metadata/properties" xmlns:ns2="6d27c7dd-d0bb-4991-81d5-bebe3c77c649" xmlns:ns3="76cbbf86-50ed-40b8-ad9c-bdbb0ae4a90e" xmlns:ns4="2630dbf1-9670-49a5-93a6-011babee3226" targetNamespace="http://schemas.microsoft.com/office/2006/metadata/properties" ma:root="true" ma:fieldsID="b2c9ae4cb37fa7e165ac8f031079fd9a" ns2:_="" ns3:_="" ns4:_="">
    <xsd:import namespace="6d27c7dd-d0bb-4991-81d5-bebe3c77c649"/>
    <xsd:import namespace="76cbbf86-50ed-40b8-ad9c-bdbb0ae4a90e"/>
    <xsd:import namespace="2630dbf1-9670-49a5-93a6-011babee32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7c7dd-d0bb-4991-81d5-bebe3c77c6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7ead7a6-84b1-4173-ae92-3aadd00dab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bbf86-50ed-40b8-ad9c-bdbb0ae4a90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30dbf1-9670-49a5-93a6-011babee322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f17dd6f-a845-4048-87ca-0fbe2bfca759}" ma:internalName="TaxCatchAll" ma:showField="CatchAllData" ma:web="76cbbf86-50ed-40b8-ad9c-bdbb0ae4a9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30dbf1-9670-49a5-93a6-011babee3226" xsi:nil="true"/>
    <lcf76f155ced4ddcb4097134ff3c332f xmlns="6d27c7dd-d0bb-4991-81d5-bebe3c77c6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35452B-8EF4-40FC-953D-27579FD40E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7c7dd-d0bb-4991-81d5-bebe3c77c649"/>
    <ds:schemaRef ds:uri="76cbbf86-50ed-40b8-ad9c-bdbb0ae4a90e"/>
    <ds:schemaRef ds:uri="2630dbf1-9670-49a5-93a6-011babee32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6E1D87-3F88-47FF-9B55-B8DC87951F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437E23-C787-4512-AFD4-260B1DA28F51}">
  <ds:schemaRefs>
    <ds:schemaRef ds:uri="http://schemas.microsoft.com/office/2006/metadata/properties"/>
    <ds:schemaRef ds:uri="http://schemas.microsoft.com/office/infopath/2007/PartnerControls"/>
    <ds:schemaRef ds:uri="2630dbf1-9670-49a5-93a6-011babee3226"/>
    <ds:schemaRef ds:uri="6d27c7dd-d0bb-4991-81d5-bebe3c77c64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</cp:revision>
  <dcterms:created xsi:type="dcterms:W3CDTF">2022-11-14T07:32:48Z</dcterms:created>
  <dcterms:modified xsi:type="dcterms:W3CDTF">2022-11-14T17:50:10Z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0x010100C6D13607330BA645B829F47DB6520D0B</vt:lpwstr>
  </property>
  <property fmtid="{D5CDD505-2E9C-101B-9397-08002B2CF9AE}" pid="3" name="MediaServiceImageTags">
    <vt:lpwstr/>
  </property>
</Properties>
</file>