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9" r:id="rId6"/>
    <p:sldId id="257" r:id="rId7"/>
    <p:sldId id="273" r:id="rId8"/>
    <p:sldId id="264" r:id="rId9"/>
    <p:sldId id="258" r:id="rId10"/>
    <p:sldId id="274" r:id="rId11"/>
    <p:sldId id="265" r:id="rId12"/>
    <p:sldId id="275" r:id="rId13"/>
    <p:sldId id="266" r:id="rId14"/>
    <p:sldId id="267" r:id="rId15"/>
    <p:sldId id="276" r:id="rId16"/>
    <p:sldId id="277" r:id="rId17"/>
    <p:sldId id="27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14FC396-3D56-428A-9DE3-6A84AD8B25F7}">
          <p14:sldIdLst>
            <p14:sldId id="256"/>
            <p14:sldId id="269"/>
            <p14:sldId id="257"/>
            <p14:sldId id="273"/>
            <p14:sldId id="264"/>
            <p14:sldId id="258"/>
            <p14:sldId id="274"/>
            <p14:sldId id="265"/>
            <p14:sldId id="275"/>
            <p14:sldId id="266"/>
            <p14:sldId id="267"/>
            <p14:sldId id="276"/>
            <p14:sldId id="277"/>
            <p14:sldId id="278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4F7B7-FD4D-439D-893F-9261D71CB97D}" v="312" dt="2023-09-22T08:41:10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Scott" userId="S::lscot@salisbury.anglican.org::695edc62-0b91-45a3-b59b-f35fceba7f2d" providerId="AD" clId="Web-{FAEE32EF-2006-4A7E-AE6F-77D33086AE58}"/>
    <pc:docChg chg="modSld sldOrd">
      <pc:chgData name="Lucy Scott" userId="S::lscot@salisbury.anglican.org::695edc62-0b91-45a3-b59b-f35fceba7f2d" providerId="AD" clId="Web-{FAEE32EF-2006-4A7E-AE6F-77D33086AE58}" dt="2023-09-19T09:59:54.309" v="19" actId="20577"/>
      <pc:docMkLst>
        <pc:docMk/>
      </pc:docMkLst>
      <pc:sldChg chg="ord">
        <pc:chgData name="Lucy Scott" userId="S::lscot@salisbury.anglican.org::695edc62-0b91-45a3-b59b-f35fceba7f2d" providerId="AD" clId="Web-{FAEE32EF-2006-4A7E-AE6F-77D33086AE58}" dt="2023-09-19T09:56:53.694" v="4"/>
        <pc:sldMkLst>
          <pc:docMk/>
          <pc:sldMk cId="3010920584" sldId="257"/>
        </pc:sldMkLst>
      </pc:sldChg>
      <pc:sldChg chg="addSp delSp modSp mod setBg">
        <pc:chgData name="Lucy Scott" userId="S::lscot@salisbury.anglican.org::695edc62-0b91-45a3-b59b-f35fceba7f2d" providerId="AD" clId="Web-{FAEE32EF-2006-4A7E-AE6F-77D33086AE58}" dt="2023-09-19T09:59:54.309" v="19" actId="20577"/>
        <pc:sldMkLst>
          <pc:docMk/>
          <pc:sldMk cId="331755277" sldId="265"/>
        </pc:sldMkLst>
        <pc:spChg chg="mod ord">
          <ac:chgData name="Lucy Scott" userId="S::lscot@salisbury.anglican.org::695edc62-0b91-45a3-b59b-f35fceba7f2d" providerId="AD" clId="Web-{FAEE32EF-2006-4A7E-AE6F-77D33086AE58}" dt="2023-09-19T09:59:54.309" v="19" actId="20577"/>
          <ac:spMkLst>
            <pc:docMk/>
            <pc:sldMk cId="331755277" sldId="265"/>
            <ac:spMk id="2" creationId="{793457CB-BF15-13C6-B3C4-5561AFBA5E3C}"/>
          </ac:spMkLst>
        </pc:spChg>
        <pc:spChg chg="add del">
          <ac:chgData name="Lucy Scott" userId="S::lscot@salisbury.anglican.org::695edc62-0b91-45a3-b59b-f35fceba7f2d" providerId="AD" clId="Web-{FAEE32EF-2006-4A7E-AE6F-77D33086AE58}" dt="2023-09-19T09:55:30.754" v="2"/>
          <ac:spMkLst>
            <pc:docMk/>
            <pc:sldMk cId="331755277" sldId="265"/>
            <ac:spMk id="8" creationId="{7DA3C418-758E-4180-A5D0-8655D6804587}"/>
          </ac:spMkLst>
        </pc:spChg>
        <pc:spChg chg="add del">
          <ac:chgData name="Lucy Scott" userId="S::lscot@salisbury.anglican.org::695edc62-0b91-45a3-b59b-f35fceba7f2d" providerId="AD" clId="Web-{FAEE32EF-2006-4A7E-AE6F-77D33086AE58}" dt="2023-09-19T09:55:30.754" v="2"/>
          <ac:spMkLst>
            <pc:docMk/>
            <pc:sldMk cId="331755277" sldId="265"/>
            <ac:spMk id="10" creationId="{28C8EF06-5EC3-4883-AFAF-D74FF46550FB}"/>
          </ac:spMkLst>
        </pc:spChg>
        <pc:spChg chg="add del">
          <ac:chgData name="Lucy Scott" userId="S::lscot@salisbury.anglican.org::695edc62-0b91-45a3-b59b-f35fceba7f2d" providerId="AD" clId="Web-{FAEE32EF-2006-4A7E-AE6F-77D33086AE58}" dt="2023-09-19T09:58:36.853" v="7"/>
          <ac:spMkLst>
            <pc:docMk/>
            <pc:sldMk cId="331755277" sldId="265"/>
            <ac:spMk id="12" creationId="{AF2F604E-43BE-4DC3-B983-E071523364F8}"/>
          </ac:spMkLst>
        </pc:spChg>
        <pc:spChg chg="add del">
          <ac:chgData name="Lucy Scott" userId="S::lscot@salisbury.anglican.org::695edc62-0b91-45a3-b59b-f35fceba7f2d" providerId="AD" clId="Web-{FAEE32EF-2006-4A7E-AE6F-77D33086AE58}" dt="2023-09-19T09:58:36.853" v="7"/>
          <ac:spMkLst>
            <pc:docMk/>
            <pc:sldMk cId="331755277" sldId="265"/>
            <ac:spMk id="13" creationId="{0671A8AE-40A1-4631-A6B8-581AFF065482}"/>
          </ac:spMkLst>
        </pc:spChg>
        <pc:spChg chg="add del">
          <ac:chgData name="Lucy Scott" userId="S::lscot@salisbury.anglican.org::695edc62-0b91-45a3-b59b-f35fceba7f2d" providerId="AD" clId="Web-{FAEE32EF-2006-4A7E-AE6F-77D33086AE58}" dt="2023-09-19T09:58:36.853" v="7"/>
          <ac:spMkLst>
            <pc:docMk/>
            <pc:sldMk cId="331755277" sldId="265"/>
            <ac:spMk id="14" creationId="{08C9B587-E65E-4B52-B37C-ABEBB6E87928}"/>
          </ac:spMkLst>
        </pc:spChg>
        <pc:spChg chg="add del">
          <ac:chgData name="Lucy Scott" userId="S::lscot@salisbury.anglican.org::695edc62-0b91-45a3-b59b-f35fceba7f2d" providerId="AD" clId="Web-{FAEE32EF-2006-4A7E-AE6F-77D33086AE58}" dt="2023-09-19T09:58:36.853" v="7"/>
          <ac:spMkLst>
            <pc:docMk/>
            <pc:sldMk cId="331755277" sldId="265"/>
            <ac:spMk id="15" creationId="{AB58EF07-17C2-48CF-ABB0-EEF1F17CB8F0}"/>
          </ac:spMkLst>
        </pc:spChg>
        <pc:spChg chg="add del">
          <ac:chgData name="Lucy Scott" userId="S::lscot@salisbury.anglican.org::695edc62-0b91-45a3-b59b-f35fceba7f2d" providerId="AD" clId="Web-{FAEE32EF-2006-4A7E-AE6F-77D33086AE58}" dt="2023-09-19T09:59:05.448" v="11"/>
          <ac:spMkLst>
            <pc:docMk/>
            <pc:sldMk cId="331755277" sldId="265"/>
            <ac:spMk id="20" creationId="{B95B9BA8-1D69-4796-85F5-B6D0BD52354B}"/>
          </ac:spMkLst>
        </pc:spChg>
        <pc:spChg chg="add">
          <ac:chgData name="Lucy Scott" userId="S::lscot@salisbury.anglican.org::695edc62-0b91-45a3-b59b-f35fceba7f2d" providerId="AD" clId="Web-{FAEE32EF-2006-4A7E-AE6F-77D33086AE58}" dt="2023-09-19T09:59:05.448" v="11"/>
          <ac:spMkLst>
            <pc:docMk/>
            <pc:sldMk cId="331755277" sldId="265"/>
            <ac:spMk id="29" creationId="{2DAA6C16-BF9B-4A3E-BC70-EE6015D4F967}"/>
          </ac:spMkLst>
        </pc:spChg>
        <pc:grpChg chg="add del">
          <ac:chgData name="Lucy Scott" userId="S::lscot@salisbury.anglican.org::695edc62-0b91-45a3-b59b-f35fceba7f2d" providerId="AD" clId="Web-{FAEE32EF-2006-4A7E-AE6F-77D33086AE58}" dt="2023-09-19T09:59:05.448" v="11"/>
          <ac:grpSpMkLst>
            <pc:docMk/>
            <pc:sldMk cId="331755277" sldId="265"/>
            <ac:grpSpMk id="22" creationId="{364A290D-B7BC-40B4-AB97-0C801BCCE267}"/>
          </ac:grpSpMkLst>
        </pc:grpChg>
        <pc:grpChg chg="add">
          <ac:chgData name="Lucy Scott" userId="S::lscot@salisbury.anglican.org::695edc62-0b91-45a3-b59b-f35fceba7f2d" providerId="AD" clId="Web-{FAEE32EF-2006-4A7E-AE6F-77D33086AE58}" dt="2023-09-19T09:59:05.448" v="11"/>
          <ac:grpSpMkLst>
            <pc:docMk/>
            <pc:sldMk cId="331755277" sldId="265"/>
            <ac:grpSpMk id="31" creationId="{A4AE1828-51FD-4AD7-BCF6-9AF5C696CE5D}"/>
          </ac:grpSpMkLst>
        </pc:grpChg>
        <pc:picChg chg="add mod ord">
          <ac:chgData name="Lucy Scott" userId="S::lscot@salisbury.anglican.org::695edc62-0b91-45a3-b59b-f35fceba7f2d" providerId="AD" clId="Web-{FAEE32EF-2006-4A7E-AE6F-77D33086AE58}" dt="2023-09-19T09:59:05.448" v="11"/>
          <ac:picMkLst>
            <pc:docMk/>
            <pc:sldMk cId="331755277" sldId="265"/>
            <ac:picMk id="3" creationId="{BBE7D468-3E43-A5B1-968B-C270178E6C8F}"/>
          </ac:picMkLst>
        </pc:picChg>
        <pc:picChg chg="add mod">
          <ac:chgData name="Lucy Scott" userId="S::lscot@salisbury.anglican.org::695edc62-0b91-45a3-b59b-f35fceba7f2d" providerId="AD" clId="Web-{FAEE32EF-2006-4A7E-AE6F-77D33086AE58}" dt="2023-09-19T09:59:05.448" v="11"/>
          <ac:picMkLst>
            <pc:docMk/>
            <pc:sldMk cId="331755277" sldId="265"/>
            <ac:picMk id="4" creationId="{86D17612-3515-E4B6-7E7E-318697A2869D}"/>
          </ac:picMkLst>
        </pc:picChg>
      </pc:sldChg>
    </pc:docChg>
  </pc:docChgLst>
  <pc:docChgLst>
    <pc:chgData name="Alex Weedon" userId="S::aweed@salisbury.anglican.org::9c238d05-d980-4c9b-b0b0-a9582e34ca92" providerId="AD" clId="Web-{9C60CCED-B459-4887-9C18-C2300F3054CB}"/>
    <pc:docChg chg="sldOrd">
      <pc:chgData name="Alex Weedon" userId="S::aweed@salisbury.anglican.org::9c238d05-d980-4c9b-b0b0-a9582e34ca92" providerId="AD" clId="Web-{9C60CCED-B459-4887-9C18-C2300F3054CB}" dt="2023-09-19T11:18:18.026" v="0"/>
      <pc:docMkLst>
        <pc:docMk/>
      </pc:docMkLst>
      <pc:sldChg chg="ord">
        <pc:chgData name="Alex Weedon" userId="S::aweed@salisbury.anglican.org::9c238d05-d980-4c9b-b0b0-a9582e34ca92" providerId="AD" clId="Web-{9C60CCED-B459-4887-9C18-C2300F3054CB}" dt="2023-09-19T11:18:18.026" v="0"/>
        <pc:sldMkLst>
          <pc:docMk/>
          <pc:sldMk cId="3010920584" sldId="257"/>
        </pc:sldMkLst>
      </pc:sldChg>
    </pc:docChg>
  </pc:docChgLst>
  <pc:docChgLst>
    <pc:chgData name="Alex Weedon" userId="9c238d05-d980-4c9b-b0b0-a9582e34ca92" providerId="ADAL" clId="{6FCC0D20-30D1-4046-99B8-4BC2ECC0B6C0}"/>
    <pc:docChg chg="undo custSel addSld delSld modSld">
      <pc:chgData name="Alex Weedon" userId="9c238d05-d980-4c9b-b0b0-a9582e34ca92" providerId="ADAL" clId="{6FCC0D20-30D1-4046-99B8-4BC2ECC0B6C0}" dt="2023-09-13T10:31:35.519" v="842" actId="1076"/>
      <pc:docMkLst>
        <pc:docMk/>
      </pc:docMkLst>
      <pc:sldChg chg="addSp delSp modSp mod">
        <pc:chgData name="Alex Weedon" userId="9c238d05-d980-4c9b-b0b0-a9582e34ca92" providerId="ADAL" clId="{6FCC0D20-30D1-4046-99B8-4BC2ECC0B6C0}" dt="2023-09-13T09:24:11.499" v="114" actId="1076"/>
        <pc:sldMkLst>
          <pc:docMk/>
          <pc:sldMk cId="1344077840" sldId="256"/>
        </pc:sldMkLst>
        <pc:spChg chg="mod">
          <ac:chgData name="Alex Weedon" userId="9c238d05-d980-4c9b-b0b0-a9582e34ca92" providerId="ADAL" clId="{6FCC0D20-30D1-4046-99B8-4BC2ECC0B6C0}" dt="2023-09-13T09:17:53.620" v="21" actId="14100"/>
          <ac:spMkLst>
            <pc:docMk/>
            <pc:sldMk cId="1344077840" sldId="256"/>
            <ac:spMk id="3" creationId="{AACC6354-6B8E-EE53-7236-7A97C4E1277A}"/>
          </ac:spMkLst>
        </pc:spChg>
        <pc:spChg chg="add mod">
          <ac:chgData name="Alex Weedon" userId="9c238d05-d980-4c9b-b0b0-a9582e34ca92" providerId="ADAL" clId="{6FCC0D20-30D1-4046-99B8-4BC2ECC0B6C0}" dt="2023-09-13T09:24:11.499" v="114" actId="1076"/>
          <ac:spMkLst>
            <pc:docMk/>
            <pc:sldMk cId="1344077840" sldId="256"/>
            <ac:spMk id="6" creationId="{E7CD40D6-73BA-0822-5E56-DCF16167327B}"/>
          </ac:spMkLst>
        </pc:spChg>
        <pc:spChg chg="del">
          <ac:chgData name="Alex Weedon" userId="9c238d05-d980-4c9b-b0b0-a9582e34ca92" providerId="ADAL" clId="{6FCC0D20-30D1-4046-99B8-4BC2ECC0B6C0}" dt="2023-09-13T09:17:07.199" v="4" actId="478"/>
          <ac:spMkLst>
            <pc:docMk/>
            <pc:sldMk cId="1344077840" sldId="256"/>
            <ac:spMk id="7" creationId="{00000000-0000-0000-0000-000000000000}"/>
          </ac:spMkLst>
        </pc:spChg>
        <pc:grpChg chg="add mod">
          <ac:chgData name="Alex Weedon" userId="9c238d05-d980-4c9b-b0b0-a9582e34ca92" providerId="ADAL" clId="{6FCC0D20-30D1-4046-99B8-4BC2ECC0B6C0}" dt="2023-09-13T09:17:53.620" v="21" actId="14100"/>
          <ac:grpSpMkLst>
            <pc:docMk/>
            <pc:sldMk cId="1344077840" sldId="256"/>
            <ac:grpSpMk id="2" creationId="{F82950E1-6702-30CA-C588-E997747725C3}"/>
          </ac:grpSpMkLst>
        </pc:grpChg>
        <pc:picChg chg="mod">
          <ac:chgData name="Alex Weedon" userId="9c238d05-d980-4c9b-b0b0-a9582e34ca92" providerId="ADAL" clId="{6FCC0D20-30D1-4046-99B8-4BC2ECC0B6C0}" dt="2023-09-13T09:17:42.749" v="19" actId="1076"/>
          <ac:picMkLst>
            <pc:docMk/>
            <pc:sldMk cId="1344077840" sldId="256"/>
            <ac:picMk id="4" creationId="{00000000-0000-0000-0000-000000000000}"/>
          </ac:picMkLst>
        </pc:picChg>
        <pc:picChg chg="mod">
          <ac:chgData name="Alex Weedon" userId="9c238d05-d980-4c9b-b0b0-a9582e34ca92" providerId="ADAL" clId="{6FCC0D20-30D1-4046-99B8-4BC2ECC0B6C0}" dt="2023-09-13T09:17:53.620" v="21" actId="14100"/>
          <ac:picMkLst>
            <pc:docMk/>
            <pc:sldMk cId="1344077840" sldId="256"/>
            <ac:picMk id="5" creationId="{6579344A-EBCA-F6B5-B316-6286345B2D13}"/>
          </ac:picMkLst>
        </pc:picChg>
      </pc:sldChg>
      <pc:sldChg chg="addSp delSp modSp mod">
        <pc:chgData name="Alex Weedon" userId="9c238d05-d980-4c9b-b0b0-a9582e34ca92" providerId="ADAL" clId="{6FCC0D20-30D1-4046-99B8-4BC2ECC0B6C0}" dt="2023-09-13T09:59:51.056" v="283" actId="1076"/>
        <pc:sldMkLst>
          <pc:docMk/>
          <pc:sldMk cId="3010920584" sldId="257"/>
        </pc:sldMkLst>
        <pc:spChg chg="del">
          <ac:chgData name="Alex Weedon" userId="9c238d05-d980-4c9b-b0b0-a9582e34ca92" providerId="ADAL" clId="{6FCC0D20-30D1-4046-99B8-4BC2ECC0B6C0}" dt="2023-09-13T09:24:21.630" v="115" actId="478"/>
          <ac:spMkLst>
            <pc:docMk/>
            <pc:sldMk cId="3010920584" sldId="257"/>
            <ac:spMk id="4" creationId="{00000000-0000-0000-0000-000000000000}"/>
          </ac:spMkLst>
        </pc:spChg>
        <pc:spChg chg="add mod">
          <ac:chgData name="Alex Weedon" userId="9c238d05-d980-4c9b-b0b0-a9582e34ca92" providerId="ADAL" clId="{6FCC0D20-30D1-4046-99B8-4BC2ECC0B6C0}" dt="2023-09-13T09:44:53.151" v="268" actId="14100"/>
          <ac:spMkLst>
            <pc:docMk/>
            <pc:sldMk cId="3010920584" sldId="257"/>
            <ac:spMk id="5" creationId="{4A77842B-9A05-CD96-102A-3822E2A90746}"/>
          </ac:spMkLst>
        </pc:spChg>
        <pc:picChg chg="add mod">
          <ac:chgData name="Alex Weedon" userId="9c238d05-d980-4c9b-b0b0-a9582e34ca92" providerId="ADAL" clId="{6FCC0D20-30D1-4046-99B8-4BC2ECC0B6C0}" dt="2023-09-13T09:45:04.737" v="271" actId="1076"/>
          <ac:picMkLst>
            <pc:docMk/>
            <pc:sldMk cId="3010920584" sldId="257"/>
            <ac:picMk id="3" creationId="{99A6573D-93AE-1E6A-997C-1B99F36866BB}"/>
          </ac:picMkLst>
        </pc:picChg>
        <pc:picChg chg="add mod">
          <ac:chgData name="Alex Weedon" userId="9c238d05-d980-4c9b-b0b0-a9582e34ca92" providerId="ADAL" clId="{6FCC0D20-30D1-4046-99B8-4BC2ECC0B6C0}" dt="2023-09-13T09:59:51.056" v="283" actId="1076"/>
          <ac:picMkLst>
            <pc:docMk/>
            <pc:sldMk cId="3010920584" sldId="257"/>
            <ac:picMk id="7" creationId="{177425C7-B6D1-5974-F260-AD1BD4AEA007}"/>
          </ac:picMkLst>
        </pc:picChg>
        <pc:picChg chg="add mod">
          <ac:chgData name="Alex Weedon" userId="9c238d05-d980-4c9b-b0b0-a9582e34ca92" providerId="ADAL" clId="{6FCC0D20-30D1-4046-99B8-4BC2ECC0B6C0}" dt="2023-09-13T09:59:45.867" v="282" actId="14100"/>
          <ac:picMkLst>
            <pc:docMk/>
            <pc:sldMk cId="3010920584" sldId="257"/>
            <ac:picMk id="9" creationId="{7ADF2CBB-72A7-B872-BC68-6ACC7C571347}"/>
          </ac:picMkLst>
        </pc:picChg>
      </pc:sldChg>
      <pc:sldChg chg="addSp delSp modSp mod">
        <pc:chgData name="Alex Weedon" userId="9c238d05-d980-4c9b-b0b0-a9582e34ca92" providerId="ADAL" clId="{6FCC0D20-30D1-4046-99B8-4BC2ECC0B6C0}" dt="2023-09-13T10:31:35.519" v="842" actId="1076"/>
        <pc:sldMkLst>
          <pc:docMk/>
          <pc:sldMk cId="703593096" sldId="258"/>
        </pc:sldMkLst>
        <pc:spChg chg="add mod">
          <ac:chgData name="Alex Weedon" userId="9c238d05-d980-4c9b-b0b0-a9582e34ca92" providerId="ADAL" clId="{6FCC0D20-30D1-4046-99B8-4BC2ECC0B6C0}" dt="2023-09-13T10:31:07.372" v="835" actId="20577"/>
          <ac:spMkLst>
            <pc:docMk/>
            <pc:sldMk cId="703593096" sldId="258"/>
            <ac:spMk id="2" creationId="{793457CB-BF15-13C6-B3C4-5561AFBA5E3C}"/>
          </ac:spMkLst>
        </pc:spChg>
        <pc:spChg chg="del">
          <ac:chgData name="Alex Weedon" userId="9c238d05-d980-4c9b-b0b0-a9582e34ca92" providerId="ADAL" clId="{6FCC0D20-30D1-4046-99B8-4BC2ECC0B6C0}" dt="2023-09-13T10:06:06.707" v="286" actId="478"/>
          <ac:spMkLst>
            <pc:docMk/>
            <pc:sldMk cId="703593096" sldId="258"/>
            <ac:spMk id="4" creationId="{00000000-0000-0000-0000-000000000000}"/>
          </ac:spMkLst>
        </pc:spChg>
        <pc:picChg chg="add mod ord">
          <ac:chgData name="Alex Weedon" userId="9c238d05-d980-4c9b-b0b0-a9582e34ca92" providerId="ADAL" clId="{6FCC0D20-30D1-4046-99B8-4BC2ECC0B6C0}" dt="2023-09-13T10:31:19.614" v="838" actId="1076"/>
          <ac:picMkLst>
            <pc:docMk/>
            <pc:sldMk cId="703593096" sldId="258"/>
            <ac:picMk id="5" creationId="{612E1A24-C6E2-1668-E3F1-27B9D03FC18B}"/>
          </ac:picMkLst>
        </pc:picChg>
        <pc:picChg chg="add mod">
          <ac:chgData name="Alex Weedon" userId="9c238d05-d980-4c9b-b0b0-a9582e34ca92" providerId="ADAL" clId="{6FCC0D20-30D1-4046-99B8-4BC2ECC0B6C0}" dt="2023-09-13T10:31:23.479" v="839" actId="14100"/>
          <ac:picMkLst>
            <pc:docMk/>
            <pc:sldMk cId="703593096" sldId="258"/>
            <ac:picMk id="7" creationId="{3EE15073-3CFB-6FD2-A87A-BABE8953CF83}"/>
          </ac:picMkLst>
        </pc:picChg>
        <pc:picChg chg="add mod">
          <ac:chgData name="Alex Weedon" userId="9c238d05-d980-4c9b-b0b0-a9582e34ca92" providerId="ADAL" clId="{6FCC0D20-30D1-4046-99B8-4BC2ECC0B6C0}" dt="2023-09-13T10:31:35.519" v="842" actId="1076"/>
          <ac:picMkLst>
            <pc:docMk/>
            <pc:sldMk cId="703593096" sldId="258"/>
            <ac:picMk id="1026" creationId="{AC272C71-E80C-5018-840C-84C71F36BF8F}"/>
          </ac:picMkLst>
        </pc:picChg>
      </pc:sldChg>
      <pc:sldChg chg="del">
        <pc:chgData name="Alex Weedon" userId="9c238d05-d980-4c9b-b0b0-a9582e34ca92" providerId="ADAL" clId="{6FCC0D20-30D1-4046-99B8-4BC2ECC0B6C0}" dt="2023-09-13T10:09:50.870" v="445" actId="2696"/>
        <pc:sldMkLst>
          <pc:docMk/>
          <pc:sldMk cId="3598035151" sldId="259"/>
        </pc:sldMkLst>
      </pc:sldChg>
      <pc:sldChg chg="del">
        <pc:chgData name="Alex Weedon" userId="9c238d05-d980-4c9b-b0b0-a9582e34ca92" providerId="ADAL" clId="{6FCC0D20-30D1-4046-99B8-4BC2ECC0B6C0}" dt="2023-09-13T10:09:54.349" v="447" actId="2696"/>
        <pc:sldMkLst>
          <pc:docMk/>
          <pc:sldMk cId="81134057" sldId="260"/>
        </pc:sldMkLst>
      </pc:sldChg>
      <pc:sldChg chg="del">
        <pc:chgData name="Alex Weedon" userId="9c238d05-d980-4c9b-b0b0-a9582e34ca92" providerId="ADAL" clId="{6FCC0D20-30D1-4046-99B8-4BC2ECC0B6C0}" dt="2023-09-13T10:05:50.360" v="284" actId="2696"/>
        <pc:sldMkLst>
          <pc:docMk/>
          <pc:sldMk cId="1102338982" sldId="261"/>
        </pc:sldMkLst>
      </pc:sldChg>
      <pc:sldChg chg="del">
        <pc:chgData name="Alex Weedon" userId="9c238d05-d980-4c9b-b0b0-a9582e34ca92" providerId="ADAL" clId="{6FCC0D20-30D1-4046-99B8-4BC2ECC0B6C0}" dt="2023-09-13T10:09:47.507" v="444" actId="2696"/>
        <pc:sldMkLst>
          <pc:docMk/>
          <pc:sldMk cId="1262264257" sldId="262"/>
        </pc:sldMkLst>
      </pc:sldChg>
      <pc:sldChg chg="del">
        <pc:chgData name="Alex Weedon" userId="9c238d05-d980-4c9b-b0b0-a9582e34ca92" providerId="ADAL" clId="{6FCC0D20-30D1-4046-99B8-4BC2ECC0B6C0}" dt="2023-09-13T10:09:52.578" v="446" actId="2696"/>
        <pc:sldMkLst>
          <pc:docMk/>
          <pc:sldMk cId="76293883" sldId="263"/>
        </pc:sldMkLst>
      </pc:sldChg>
      <pc:sldChg chg="addSp modSp new mod">
        <pc:chgData name="Alex Weedon" userId="9c238d05-d980-4c9b-b0b0-a9582e34ca92" providerId="ADAL" clId="{6FCC0D20-30D1-4046-99B8-4BC2ECC0B6C0}" dt="2023-09-13T10:15:00.293" v="792" actId="1076"/>
        <pc:sldMkLst>
          <pc:docMk/>
          <pc:sldMk cId="1035260327" sldId="264"/>
        </pc:sldMkLst>
        <pc:spChg chg="add mod">
          <ac:chgData name="Alex Weedon" userId="9c238d05-d980-4c9b-b0b0-a9582e34ca92" providerId="ADAL" clId="{6FCC0D20-30D1-4046-99B8-4BC2ECC0B6C0}" dt="2023-09-13T10:15:00.293" v="792" actId="1076"/>
          <ac:spMkLst>
            <pc:docMk/>
            <pc:sldMk cId="1035260327" sldId="264"/>
            <ac:spMk id="2" creationId="{CA5D056D-3232-AD3D-BA5D-09D6D1EAC5B0}"/>
          </ac:spMkLst>
        </pc:spChg>
      </pc:sldChg>
      <pc:sldChg chg="modSp mod">
        <pc:chgData name="Alex Weedon" userId="9c238d05-d980-4c9b-b0b0-a9582e34ca92" providerId="ADAL" clId="{6FCC0D20-30D1-4046-99B8-4BC2ECC0B6C0}" dt="2023-09-13T10:13:20.574" v="739" actId="255"/>
        <pc:sldMkLst>
          <pc:docMk/>
          <pc:sldMk cId="331755277" sldId="265"/>
        </pc:sldMkLst>
        <pc:spChg chg="mod">
          <ac:chgData name="Alex Weedon" userId="9c238d05-d980-4c9b-b0b0-a9582e34ca92" providerId="ADAL" clId="{6FCC0D20-30D1-4046-99B8-4BC2ECC0B6C0}" dt="2023-09-13T10:13:20.574" v="739" actId="255"/>
          <ac:spMkLst>
            <pc:docMk/>
            <pc:sldMk cId="331755277" sldId="265"/>
            <ac:spMk id="2" creationId="{793457CB-BF15-13C6-B3C4-5561AFBA5E3C}"/>
          </ac:spMkLst>
        </pc:spChg>
      </pc:sldChg>
      <pc:sldChg chg="addSp modSp new mod">
        <pc:chgData name="Alex Weedon" userId="9c238d05-d980-4c9b-b0b0-a9582e34ca92" providerId="ADAL" clId="{6FCC0D20-30D1-4046-99B8-4BC2ECC0B6C0}" dt="2023-09-13T10:15:49.416" v="815" actId="1076"/>
        <pc:sldMkLst>
          <pc:docMk/>
          <pc:sldMk cId="337113760" sldId="266"/>
        </pc:sldMkLst>
        <pc:spChg chg="add mod">
          <ac:chgData name="Alex Weedon" userId="9c238d05-d980-4c9b-b0b0-a9582e34ca92" providerId="ADAL" clId="{6FCC0D20-30D1-4046-99B8-4BC2ECC0B6C0}" dt="2023-09-13T10:15:49.416" v="815" actId="1076"/>
          <ac:spMkLst>
            <pc:docMk/>
            <pc:sldMk cId="337113760" sldId="266"/>
            <ac:spMk id="2" creationId="{84A6C7BB-1B4B-9612-3455-C4C84471A633}"/>
          </ac:spMkLst>
        </pc:spChg>
      </pc:sldChg>
      <pc:sldChg chg="new del">
        <pc:chgData name="Alex Weedon" userId="9c238d05-d980-4c9b-b0b0-a9582e34ca92" providerId="ADAL" clId="{6FCC0D20-30D1-4046-99B8-4BC2ECC0B6C0}" dt="2023-09-13T10:09:42.282" v="442" actId="680"/>
        <pc:sldMkLst>
          <pc:docMk/>
          <pc:sldMk cId="2149105512" sldId="266"/>
        </pc:sldMkLst>
      </pc:sldChg>
      <pc:sldChg chg="modSp mod">
        <pc:chgData name="Alex Weedon" userId="9c238d05-d980-4c9b-b0b0-a9582e34ca92" providerId="ADAL" clId="{6FCC0D20-30D1-4046-99B8-4BC2ECC0B6C0}" dt="2023-09-13T10:11:15.863" v="568" actId="255"/>
        <pc:sldMkLst>
          <pc:docMk/>
          <pc:sldMk cId="4250877383" sldId="267"/>
        </pc:sldMkLst>
        <pc:spChg chg="mod">
          <ac:chgData name="Alex Weedon" userId="9c238d05-d980-4c9b-b0b0-a9582e34ca92" providerId="ADAL" clId="{6FCC0D20-30D1-4046-99B8-4BC2ECC0B6C0}" dt="2023-09-13T10:11:15.863" v="568" actId="255"/>
          <ac:spMkLst>
            <pc:docMk/>
            <pc:sldMk cId="4250877383" sldId="267"/>
            <ac:spMk id="2" creationId="{793457CB-BF15-13C6-B3C4-5561AFBA5E3C}"/>
          </ac:spMkLst>
        </pc:spChg>
      </pc:sldChg>
      <pc:sldChg chg="modSp add mod">
        <pc:chgData name="Alex Weedon" userId="9c238d05-d980-4c9b-b0b0-a9582e34ca92" providerId="ADAL" clId="{6FCC0D20-30D1-4046-99B8-4BC2ECC0B6C0}" dt="2023-09-13T10:12:01.517" v="639" actId="20577"/>
        <pc:sldMkLst>
          <pc:docMk/>
          <pc:sldMk cId="107462634" sldId="268"/>
        </pc:sldMkLst>
        <pc:spChg chg="mod">
          <ac:chgData name="Alex Weedon" userId="9c238d05-d980-4c9b-b0b0-a9582e34ca92" providerId="ADAL" clId="{6FCC0D20-30D1-4046-99B8-4BC2ECC0B6C0}" dt="2023-09-13T10:12:01.517" v="639" actId="20577"/>
          <ac:spMkLst>
            <pc:docMk/>
            <pc:sldMk cId="107462634" sldId="268"/>
            <ac:spMk id="2" creationId="{793457CB-BF15-13C6-B3C4-5561AFBA5E3C}"/>
          </ac:spMkLst>
        </pc:spChg>
      </pc:sldChg>
      <pc:sldChg chg="addSp delSp modSp new mod">
        <pc:chgData name="Alex Weedon" userId="9c238d05-d980-4c9b-b0b0-a9582e34ca92" providerId="ADAL" clId="{6FCC0D20-30D1-4046-99B8-4BC2ECC0B6C0}" dt="2023-09-13T10:14:42.806" v="779" actId="1076"/>
        <pc:sldMkLst>
          <pc:docMk/>
          <pc:sldMk cId="3690632346" sldId="269"/>
        </pc:sldMkLst>
        <pc:spChg chg="add mod">
          <ac:chgData name="Alex Weedon" userId="9c238d05-d980-4c9b-b0b0-a9582e34ca92" providerId="ADAL" clId="{6FCC0D20-30D1-4046-99B8-4BC2ECC0B6C0}" dt="2023-09-13T10:14:42.806" v="779" actId="1076"/>
          <ac:spMkLst>
            <pc:docMk/>
            <pc:sldMk cId="3690632346" sldId="269"/>
            <ac:spMk id="2" creationId="{FB7904D4-C670-8EF5-340A-0881D3CEF417}"/>
          </ac:spMkLst>
        </pc:spChg>
        <pc:spChg chg="add del">
          <ac:chgData name="Alex Weedon" userId="9c238d05-d980-4c9b-b0b0-a9582e34ca92" providerId="ADAL" clId="{6FCC0D20-30D1-4046-99B8-4BC2ECC0B6C0}" dt="2023-09-13T10:14:27.169" v="774" actId="22"/>
          <ac:spMkLst>
            <pc:docMk/>
            <pc:sldMk cId="3690632346" sldId="269"/>
            <ac:spMk id="4" creationId="{0BA9F158-9684-D204-7613-03FF348CF9E7}"/>
          </ac:spMkLst>
        </pc:spChg>
      </pc:sldChg>
      <pc:sldChg chg="addSp modSp new">
        <pc:chgData name="Alex Weedon" userId="9c238d05-d980-4c9b-b0b0-a9582e34ca92" providerId="ADAL" clId="{6FCC0D20-30D1-4046-99B8-4BC2ECC0B6C0}" dt="2023-09-13T10:15:41.774" v="814" actId="1076"/>
        <pc:sldMkLst>
          <pc:docMk/>
          <pc:sldMk cId="3762073465" sldId="270"/>
        </pc:sldMkLst>
        <pc:spChg chg="mod">
          <ac:chgData name="Alex Weedon" userId="9c238d05-d980-4c9b-b0b0-a9582e34ca92" providerId="ADAL" clId="{6FCC0D20-30D1-4046-99B8-4BC2ECC0B6C0}" dt="2023-09-13T10:15:41.774" v="814" actId="1076"/>
          <ac:spMkLst>
            <pc:docMk/>
            <pc:sldMk cId="3762073465" sldId="270"/>
            <ac:spMk id="3" creationId="{19E32975-8D07-D670-7C5D-52A20AC237F0}"/>
          </ac:spMkLst>
        </pc:spChg>
        <pc:grpChg chg="add mod">
          <ac:chgData name="Alex Weedon" userId="9c238d05-d980-4c9b-b0b0-a9582e34ca92" providerId="ADAL" clId="{6FCC0D20-30D1-4046-99B8-4BC2ECC0B6C0}" dt="2023-09-13T10:15:41.774" v="814" actId="1076"/>
          <ac:grpSpMkLst>
            <pc:docMk/>
            <pc:sldMk cId="3762073465" sldId="270"/>
            <ac:grpSpMk id="2" creationId="{FBAA23D2-32DF-F686-3530-82F52FDEA911}"/>
          </ac:grpSpMkLst>
        </pc:grpChg>
        <pc:picChg chg="mod">
          <ac:chgData name="Alex Weedon" userId="9c238d05-d980-4c9b-b0b0-a9582e34ca92" providerId="ADAL" clId="{6FCC0D20-30D1-4046-99B8-4BC2ECC0B6C0}" dt="2023-09-13T10:15:41.774" v="814" actId="1076"/>
          <ac:picMkLst>
            <pc:docMk/>
            <pc:sldMk cId="3762073465" sldId="270"/>
            <ac:picMk id="4" creationId="{95322893-69D0-33E3-32E4-6D55E7FCEED9}"/>
          </ac:picMkLst>
        </pc:picChg>
      </pc:sldChg>
    </pc:docChg>
  </pc:docChgLst>
  <pc:docChgLst>
    <pc:chgData name="Lucy Scott" userId="S::lscot@salisbury.anglican.org::695edc62-0b91-45a3-b59b-f35fceba7f2d" providerId="AD" clId="Web-{200C12A0-013B-4D02-8A33-F48073A46FB9}"/>
    <pc:docChg chg="modSld addSection">
      <pc:chgData name="Lucy Scott" userId="S::lscot@salisbury.anglican.org::695edc62-0b91-45a3-b59b-f35fceba7f2d" providerId="AD" clId="Web-{200C12A0-013B-4D02-8A33-F48073A46FB9}" dt="2023-09-13T11:02:39.148" v="54" actId="1076"/>
      <pc:docMkLst>
        <pc:docMk/>
      </pc:docMkLst>
      <pc:sldChg chg="addSp delSp modSp">
        <pc:chgData name="Lucy Scott" userId="S::lscot@salisbury.anglican.org::695edc62-0b91-45a3-b59b-f35fceba7f2d" providerId="AD" clId="Web-{200C12A0-013B-4D02-8A33-F48073A46FB9}" dt="2023-09-13T10:55:54.904" v="25" actId="1076"/>
        <pc:sldMkLst>
          <pc:docMk/>
          <pc:sldMk cId="3010920584" sldId="257"/>
        </pc:sldMkLst>
        <pc:spChg chg="mod">
          <ac:chgData name="Lucy Scott" userId="S::lscot@salisbury.anglican.org::695edc62-0b91-45a3-b59b-f35fceba7f2d" providerId="AD" clId="Web-{200C12A0-013B-4D02-8A33-F48073A46FB9}" dt="2023-09-13T10:55:54.904" v="25" actId="1076"/>
          <ac:spMkLst>
            <pc:docMk/>
            <pc:sldMk cId="3010920584" sldId="257"/>
            <ac:spMk id="5" creationId="{4A77842B-9A05-CD96-102A-3822E2A90746}"/>
          </ac:spMkLst>
        </pc:spChg>
        <pc:spChg chg="del">
          <ac:chgData name="Lucy Scott" userId="S::lscot@salisbury.anglican.org::695edc62-0b91-45a3-b59b-f35fceba7f2d" providerId="AD" clId="Web-{200C12A0-013B-4D02-8A33-F48073A46FB9}" dt="2023-09-13T10:53:20.744" v="0"/>
          <ac:spMkLst>
            <pc:docMk/>
            <pc:sldMk cId="3010920584" sldId="257"/>
            <ac:spMk id="53" creationId="{848F64AA-5BE2-4280-BEFA-DC288118FCCE}"/>
          </ac:spMkLst>
        </pc:spChg>
        <pc:spChg chg="add">
          <ac:chgData name="Lucy Scott" userId="S::lscot@salisbury.anglican.org::695edc62-0b91-45a3-b59b-f35fceba7f2d" providerId="AD" clId="Web-{200C12A0-013B-4D02-8A33-F48073A46FB9}" dt="2023-09-13T10:53:20.744" v="0"/>
          <ac:spMkLst>
            <pc:docMk/>
            <pc:sldMk cId="3010920584" sldId="257"/>
            <ac:spMk id="58" creationId="{114C78B5-EC6B-4A39-8860-705100867457}"/>
          </ac:spMkLst>
        </pc:spChg>
        <pc:grpChg chg="add">
          <ac:chgData name="Lucy Scott" userId="S::lscot@salisbury.anglican.org::695edc62-0b91-45a3-b59b-f35fceba7f2d" providerId="AD" clId="Web-{200C12A0-013B-4D02-8A33-F48073A46FB9}" dt="2023-09-13T10:53:20.744" v="0"/>
          <ac:grpSpMkLst>
            <pc:docMk/>
            <pc:sldMk cId="3010920584" sldId="257"/>
            <ac:grpSpMk id="60" creationId="{A50943B0-FDF7-4C2C-B784-9208C945A8C3}"/>
          </ac:grpSpMkLst>
        </pc:grpChg>
        <pc:picChg chg="mod ord">
          <ac:chgData name="Lucy Scott" userId="S::lscot@salisbury.anglican.org::695edc62-0b91-45a3-b59b-f35fceba7f2d" providerId="AD" clId="Web-{200C12A0-013B-4D02-8A33-F48073A46FB9}" dt="2023-09-13T10:53:20.744" v="0"/>
          <ac:picMkLst>
            <pc:docMk/>
            <pc:sldMk cId="3010920584" sldId="257"/>
            <ac:picMk id="3" creationId="{99A6573D-93AE-1E6A-997C-1B99F36866BB}"/>
          </ac:picMkLst>
        </pc:picChg>
        <pc:picChg chg="mod">
          <ac:chgData name="Lucy Scott" userId="S::lscot@salisbury.anglican.org::695edc62-0b91-45a3-b59b-f35fceba7f2d" providerId="AD" clId="Web-{200C12A0-013B-4D02-8A33-F48073A46FB9}" dt="2023-09-13T10:53:20.744" v="0"/>
          <ac:picMkLst>
            <pc:docMk/>
            <pc:sldMk cId="3010920584" sldId="257"/>
            <ac:picMk id="7" creationId="{177425C7-B6D1-5974-F260-AD1BD4AEA007}"/>
          </ac:picMkLst>
        </pc:picChg>
        <pc:picChg chg="mod ord">
          <ac:chgData name="Lucy Scott" userId="S::lscot@salisbury.anglican.org::695edc62-0b91-45a3-b59b-f35fceba7f2d" providerId="AD" clId="Web-{200C12A0-013B-4D02-8A33-F48073A46FB9}" dt="2023-09-13T10:53:20.744" v="0"/>
          <ac:picMkLst>
            <pc:docMk/>
            <pc:sldMk cId="3010920584" sldId="257"/>
            <ac:picMk id="9" creationId="{7ADF2CBB-72A7-B872-BC68-6ACC7C571347}"/>
          </ac:picMkLst>
        </pc:picChg>
      </pc:sldChg>
      <pc:sldChg chg="modSp">
        <pc:chgData name="Lucy Scott" userId="S::lscot@salisbury.anglican.org::695edc62-0b91-45a3-b59b-f35fceba7f2d" providerId="AD" clId="Web-{200C12A0-013B-4D02-8A33-F48073A46FB9}" dt="2023-09-13T10:55:49.310" v="24" actId="1076"/>
        <pc:sldMkLst>
          <pc:docMk/>
          <pc:sldMk cId="703593096" sldId="258"/>
        </pc:sldMkLst>
        <pc:spChg chg="mod">
          <ac:chgData name="Lucy Scott" userId="S::lscot@salisbury.anglican.org::695edc62-0b91-45a3-b59b-f35fceba7f2d" providerId="AD" clId="Web-{200C12A0-013B-4D02-8A33-F48073A46FB9}" dt="2023-09-13T10:55:49.310" v="24" actId="1076"/>
          <ac:spMkLst>
            <pc:docMk/>
            <pc:sldMk cId="703593096" sldId="258"/>
            <ac:spMk id="2" creationId="{793457CB-BF15-13C6-B3C4-5561AFBA5E3C}"/>
          </ac:spMkLst>
        </pc:spChg>
      </pc:sldChg>
      <pc:sldChg chg="addSp delSp modSp mod setBg">
        <pc:chgData name="Lucy Scott" userId="S::lscot@salisbury.anglican.org::695edc62-0b91-45a3-b59b-f35fceba7f2d" providerId="AD" clId="Web-{200C12A0-013B-4D02-8A33-F48073A46FB9}" dt="2023-09-13T11:01:56.647" v="49" actId="1076"/>
        <pc:sldMkLst>
          <pc:docMk/>
          <pc:sldMk cId="1035260327" sldId="264"/>
        </pc:sldMkLst>
        <pc:spChg chg="mod">
          <ac:chgData name="Lucy Scott" userId="S::lscot@salisbury.anglican.org::695edc62-0b91-45a3-b59b-f35fceba7f2d" providerId="AD" clId="Web-{200C12A0-013B-4D02-8A33-F48073A46FB9}" dt="2023-09-13T11:01:56.647" v="49" actId="1076"/>
          <ac:spMkLst>
            <pc:docMk/>
            <pc:sldMk cId="1035260327" sldId="264"/>
            <ac:spMk id="2" creationId="{CA5D056D-3232-AD3D-BA5D-09D6D1EAC5B0}"/>
          </ac:spMkLst>
        </pc:spChg>
        <pc:spChg chg="add del">
          <ac:chgData name="Lucy Scott" userId="S::lscot@salisbury.anglican.org::695edc62-0b91-45a3-b59b-f35fceba7f2d" providerId="AD" clId="Web-{200C12A0-013B-4D02-8A33-F48073A46FB9}" dt="2023-09-13T10:55:12.496" v="12"/>
          <ac:spMkLst>
            <pc:docMk/>
            <pc:sldMk cId="1035260327" sldId="264"/>
            <ac:spMk id="8" creationId="{16A15A88-001A-4EEF-8984-D87E643599AB}"/>
          </ac:spMkLst>
        </pc:spChg>
        <pc:spChg chg="add">
          <ac:chgData name="Lucy Scott" userId="S::lscot@salisbury.anglican.org::695edc62-0b91-45a3-b59b-f35fceba7f2d" providerId="AD" clId="Web-{200C12A0-013B-4D02-8A33-F48073A46FB9}" dt="2023-09-13T10:55:12.575" v="13"/>
          <ac:spMkLst>
            <pc:docMk/>
            <pc:sldMk cId="1035260327" sldId="264"/>
            <ac:spMk id="14" creationId="{F8446B12-7391-4711-8B31-112A0B896C76}"/>
          </ac:spMkLst>
        </pc:spChg>
        <pc:grpChg chg="add del">
          <ac:chgData name="Lucy Scott" userId="S::lscot@salisbury.anglican.org::695edc62-0b91-45a3-b59b-f35fceba7f2d" providerId="AD" clId="Web-{200C12A0-013B-4D02-8A33-F48073A46FB9}" dt="2023-09-13T10:55:12.496" v="12"/>
          <ac:grpSpMkLst>
            <pc:docMk/>
            <pc:sldMk cId="1035260327" sldId="264"/>
            <ac:grpSpMk id="10" creationId="{A7900967-84CA-47B4-9F1C-E787BAC1496A}"/>
          </ac:grpSpMkLst>
        </pc:grpChg>
        <pc:grpChg chg="add">
          <ac:chgData name="Lucy Scott" userId="S::lscot@salisbury.anglican.org::695edc62-0b91-45a3-b59b-f35fceba7f2d" providerId="AD" clId="Web-{200C12A0-013B-4D02-8A33-F48073A46FB9}" dt="2023-09-13T10:55:12.575" v="13"/>
          <ac:grpSpMkLst>
            <pc:docMk/>
            <pc:sldMk cId="1035260327" sldId="264"/>
            <ac:grpSpMk id="16" creationId="{AC0B7807-0C83-4963-821A-69B172722E49}"/>
          </ac:grpSpMkLst>
        </pc:grpChg>
        <pc:picChg chg="add del">
          <ac:chgData name="Lucy Scott" userId="S::lscot@salisbury.anglican.org::695edc62-0b91-45a3-b59b-f35fceba7f2d" providerId="AD" clId="Web-{200C12A0-013B-4D02-8A33-F48073A46FB9}" dt="2023-09-13T10:55:12.496" v="12"/>
          <ac:picMkLst>
            <pc:docMk/>
            <pc:sldMk cId="1035260327" sldId="264"/>
            <ac:picMk id="4" creationId="{77E17DA3-277D-DD5D-7643-F3F2E6A144CC}"/>
          </ac:picMkLst>
        </pc:picChg>
        <pc:picChg chg="add">
          <ac:chgData name="Lucy Scott" userId="S::lscot@salisbury.anglican.org::695edc62-0b91-45a3-b59b-f35fceba7f2d" providerId="AD" clId="Web-{200C12A0-013B-4D02-8A33-F48073A46FB9}" dt="2023-09-13T10:55:12.575" v="13"/>
          <ac:picMkLst>
            <pc:docMk/>
            <pc:sldMk cId="1035260327" sldId="264"/>
            <ac:picMk id="15" creationId="{1FABC58A-0343-BC50-BE4D-D40CE2E4EED6}"/>
          </ac:picMkLst>
        </pc:picChg>
      </pc:sldChg>
      <pc:sldChg chg="addSp modSp mod setBg">
        <pc:chgData name="Lucy Scott" userId="S::lscot@salisbury.anglican.org::695edc62-0b91-45a3-b59b-f35fceba7f2d" providerId="AD" clId="Web-{200C12A0-013B-4D02-8A33-F48073A46FB9}" dt="2023-09-13T11:02:39.148" v="54" actId="1076"/>
        <pc:sldMkLst>
          <pc:docMk/>
          <pc:sldMk cId="337113760" sldId="266"/>
        </pc:sldMkLst>
        <pc:spChg chg="mod">
          <ac:chgData name="Lucy Scott" userId="S::lscot@salisbury.anglican.org::695edc62-0b91-45a3-b59b-f35fceba7f2d" providerId="AD" clId="Web-{200C12A0-013B-4D02-8A33-F48073A46FB9}" dt="2023-09-13T11:02:39.148" v="54" actId="1076"/>
          <ac:spMkLst>
            <pc:docMk/>
            <pc:sldMk cId="337113760" sldId="266"/>
            <ac:spMk id="2" creationId="{84A6C7BB-1B4B-9612-3455-C4C84471A633}"/>
          </ac:spMkLst>
        </pc:spChg>
        <pc:spChg chg="add">
          <ac:chgData name="Lucy Scott" userId="S::lscot@salisbury.anglican.org::695edc62-0b91-45a3-b59b-f35fceba7f2d" providerId="AD" clId="Web-{200C12A0-013B-4D02-8A33-F48073A46FB9}" dt="2023-09-13T11:00:51.020" v="36"/>
          <ac:spMkLst>
            <pc:docMk/>
            <pc:sldMk cId="337113760" sldId="266"/>
            <ac:spMk id="8" creationId="{F8446B12-7391-4711-8B31-112A0B896C76}"/>
          </ac:spMkLst>
        </pc:spChg>
        <pc:grpChg chg="add">
          <ac:chgData name="Lucy Scott" userId="S::lscot@salisbury.anglican.org::695edc62-0b91-45a3-b59b-f35fceba7f2d" providerId="AD" clId="Web-{200C12A0-013B-4D02-8A33-F48073A46FB9}" dt="2023-09-13T11:00:51.020" v="36"/>
          <ac:grpSpMkLst>
            <pc:docMk/>
            <pc:sldMk cId="337113760" sldId="266"/>
            <ac:grpSpMk id="10" creationId="{AC0B7807-0C83-4963-821A-69B172722E49}"/>
          </ac:grpSpMkLst>
        </pc:grpChg>
        <pc:picChg chg="add">
          <ac:chgData name="Lucy Scott" userId="S::lscot@salisbury.anglican.org::695edc62-0b91-45a3-b59b-f35fceba7f2d" providerId="AD" clId="Web-{200C12A0-013B-4D02-8A33-F48073A46FB9}" dt="2023-09-13T11:00:51.020" v="36"/>
          <ac:picMkLst>
            <pc:docMk/>
            <pc:sldMk cId="337113760" sldId="266"/>
            <ac:picMk id="4" creationId="{2A880F6C-982E-3096-7075-046F43A20E5C}"/>
          </ac:picMkLst>
        </pc:picChg>
      </pc:sldChg>
      <pc:sldChg chg="modSp">
        <pc:chgData name="Lucy Scott" userId="S::lscot@salisbury.anglican.org::695edc62-0b91-45a3-b59b-f35fceba7f2d" providerId="AD" clId="Web-{200C12A0-013B-4D02-8A33-F48073A46FB9}" dt="2023-09-13T11:00:33.426" v="35" actId="1076"/>
        <pc:sldMkLst>
          <pc:docMk/>
          <pc:sldMk cId="4250877383" sldId="267"/>
        </pc:sldMkLst>
        <pc:spChg chg="mod">
          <ac:chgData name="Lucy Scott" userId="S::lscot@salisbury.anglican.org::695edc62-0b91-45a3-b59b-f35fceba7f2d" providerId="AD" clId="Web-{200C12A0-013B-4D02-8A33-F48073A46FB9}" dt="2023-09-13T11:00:33.426" v="35" actId="1076"/>
          <ac:spMkLst>
            <pc:docMk/>
            <pc:sldMk cId="4250877383" sldId="267"/>
            <ac:spMk id="2" creationId="{793457CB-BF15-13C6-B3C4-5561AFBA5E3C}"/>
          </ac:spMkLst>
        </pc:spChg>
      </pc:sldChg>
      <pc:sldChg chg="addSp modSp mod setBg">
        <pc:chgData name="Lucy Scott" userId="S::lscot@salisbury.anglican.org::695edc62-0b91-45a3-b59b-f35fceba7f2d" providerId="AD" clId="Web-{200C12A0-013B-4D02-8A33-F48073A46FB9}" dt="2023-09-13T11:01:29.474" v="44" actId="1076"/>
        <pc:sldMkLst>
          <pc:docMk/>
          <pc:sldMk cId="3690632346" sldId="269"/>
        </pc:sldMkLst>
        <pc:spChg chg="mod">
          <ac:chgData name="Lucy Scott" userId="S::lscot@salisbury.anglican.org::695edc62-0b91-45a3-b59b-f35fceba7f2d" providerId="AD" clId="Web-{200C12A0-013B-4D02-8A33-F48073A46FB9}" dt="2023-09-13T11:01:29.474" v="44" actId="1076"/>
          <ac:spMkLst>
            <pc:docMk/>
            <pc:sldMk cId="3690632346" sldId="269"/>
            <ac:spMk id="2" creationId="{FB7904D4-C670-8EF5-340A-0881D3CEF417}"/>
          </ac:spMkLst>
        </pc:spChg>
        <pc:spChg chg="add">
          <ac:chgData name="Lucy Scott" userId="S::lscot@salisbury.anglican.org::695edc62-0b91-45a3-b59b-f35fceba7f2d" providerId="AD" clId="Web-{200C12A0-013B-4D02-8A33-F48073A46FB9}" dt="2023-09-13T10:54:07.214" v="2"/>
          <ac:spMkLst>
            <pc:docMk/>
            <pc:sldMk cId="3690632346" sldId="269"/>
            <ac:spMk id="8" creationId="{F8446B12-7391-4711-8B31-112A0B896C76}"/>
          </ac:spMkLst>
        </pc:spChg>
        <pc:grpChg chg="add">
          <ac:chgData name="Lucy Scott" userId="S::lscot@salisbury.anglican.org::695edc62-0b91-45a3-b59b-f35fceba7f2d" providerId="AD" clId="Web-{200C12A0-013B-4D02-8A33-F48073A46FB9}" dt="2023-09-13T10:54:07.214" v="2"/>
          <ac:grpSpMkLst>
            <pc:docMk/>
            <pc:sldMk cId="3690632346" sldId="269"/>
            <ac:grpSpMk id="10" creationId="{4252769E-B9F0-4068-A645-5BBEF16E9C28}"/>
          </ac:grpSpMkLst>
        </pc:grpChg>
        <pc:picChg chg="add">
          <ac:chgData name="Lucy Scott" userId="S::lscot@salisbury.anglican.org::695edc62-0b91-45a3-b59b-f35fceba7f2d" providerId="AD" clId="Web-{200C12A0-013B-4D02-8A33-F48073A46FB9}" dt="2023-09-13T10:54:07.214" v="2"/>
          <ac:picMkLst>
            <pc:docMk/>
            <pc:sldMk cId="3690632346" sldId="269"/>
            <ac:picMk id="5" creationId="{C4442BBF-C148-3A10-82B6-84129EC4060A}"/>
          </ac:picMkLst>
        </pc:picChg>
      </pc:sldChg>
    </pc:docChg>
  </pc:docChgLst>
  <pc:docChgLst>
    <pc:chgData name="Lucy Scott" userId="S::lscot@salisbury.anglican.org::695edc62-0b91-45a3-b59b-f35fceba7f2d" providerId="AD" clId="Web-{306CA65C-E71B-4A9B-9065-4226C6D50290}"/>
    <pc:docChg chg="modSld">
      <pc:chgData name="Lucy Scott" userId="S::lscot@salisbury.anglican.org::695edc62-0b91-45a3-b59b-f35fceba7f2d" providerId="AD" clId="Web-{306CA65C-E71B-4A9B-9065-4226C6D50290}" dt="2023-09-13T10:49:18.108" v="81"/>
      <pc:docMkLst>
        <pc:docMk/>
      </pc:docMkLst>
      <pc:sldChg chg="addSp delSp modSp mod setBg">
        <pc:chgData name="Lucy Scott" userId="S::lscot@salisbury.anglican.org::695edc62-0b91-45a3-b59b-f35fceba7f2d" providerId="AD" clId="Web-{306CA65C-E71B-4A9B-9065-4226C6D50290}" dt="2023-09-13T10:49:18.108" v="81"/>
        <pc:sldMkLst>
          <pc:docMk/>
          <pc:sldMk cId="3010920584" sldId="257"/>
        </pc:sldMkLst>
        <pc:spChg chg="mod ord">
          <ac:chgData name="Lucy Scott" userId="S::lscot@salisbury.anglican.org::695edc62-0b91-45a3-b59b-f35fceba7f2d" providerId="AD" clId="Web-{306CA65C-E71B-4A9B-9065-4226C6D50290}" dt="2023-09-13T10:49:18.108" v="81"/>
          <ac:spMkLst>
            <pc:docMk/>
            <pc:sldMk cId="3010920584" sldId="257"/>
            <ac:spMk id="5" creationId="{4A77842B-9A05-CD96-102A-3822E2A90746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39:49.187" v="20"/>
          <ac:spMkLst>
            <pc:docMk/>
            <pc:sldMk cId="3010920584" sldId="257"/>
            <ac:spMk id="14" creationId="{AB280EE9-9DDD-E4BA-379E-1D7360954797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39:49.187" v="20"/>
          <ac:spMkLst>
            <pc:docMk/>
            <pc:sldMk cId="3010920584" sldId="257"/>
            <ac:spMk id="16" creationId="{F489C2E0-4895-4B72-85EA-7EE9FAFFDC7E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39:58.719" v="22"/>
          <ac:spMkLst>
            <pc:docMk/>
            <pc:sldMk cId="3010920584" sldId="257"/>
            <ac:spMk id="18" creationId="{7C98A213-5994-475E-B327-DC6EC27FBA8B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39:58.719" v="22"/>
          <ac:spMkLst>
            <pc:docMk/>
            <pc:sldMk cId="3010920584" sldId="257"/>
            <ac:spMk id="19" creationId="{4B030A0D-0DAD-4A99-89BB-419527D6A64B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0:18.704" v="26"/>
          <ac:spMkLst>
            <pc:docMk/>
            <pc:sldMk cId="3010920584" sldId="257"/>
            <ac:spMk id="21" creationId="{E6659C6F-A29D-4D83-86DA-5B0289733C09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0:18.704" v="26"/>
          <ac:spMkLst>
            <pc:docMk/>
            <pc:sldMk cId="3010920584" sldId="257"/>
            <ac:spMk id="22" creationId="{890DEF05-784E-4B61-89E4-04C4ECF4E5A0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0:18.672" v="25"/>
          <ac:spMkLst>
            <pc:docMk/>
            <pc:sldMk cId="3010920584" sldId="257"/>
            <ac:spMk id="28" creationId="{DC35A348-C5D6-4112-9FDD-93A493B010B5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9:18.108" v="81"/>
          <ac:spMkLst>
            <pc:docMk/>
            <pc:sldMk cId="3010920584" sldId="257"/>
            <ac:spMk id="37" creationId="{C9044227-071D-4831-94D0-C92D4840BA96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9:18.108" v="80"/>
          <ac:spMkLst>
            <pc:docMk/>
            <pc:sldMk cId="3010920584" sldId="257"/>
            <ac:spMk id="43" creationId="{C9044227-071D-4831-94D0-C92D4840BA96}"/>
          </ac:spMkLst>
        </pc:spChg>
        <pc:spChg chg="add">
          <ac:chgData name="Lucy Scott" userId="S::lscot@salisbury.anglican.org::695edc62-0b91-45a3-b59b-f35fceba7f2d" providerId="AD" clId="Web-{306CA65C-E71B-4A9B-9065-4226C6D50290}" dt="2023-09-13T10:49:18.108" v="81"/>
          <ac:spMkLst>
            <pc:docMk/>
            <pc:sldMk cId="3010920584" sldId="257"/>
            <ac:spMk id="53" creationId="{848F64AA-5BE2-4280-BEFA-DC288118FCCE}"/>
          </ac:spMkLst>
        </pc:spChg>
        <pc:grpChg chg="add del">
          <ac:chgData name="Lucy Scott" userId="S::lscot@salisbury.anglican.org::695edc62-0b91-45a3-b59b-f35fceba7f2d" providerId="AD" clId="Web-{306CA65C-E71B-4A9B-9065-4226C6D50290}" dt="2023-09-13T10:40:18.672" v="25"/>
          <ac:grpSpMkLst>
            <pc:docMk/>
            <pc:sldMk cId="3010920584" sldId="257"/>
            <ac:grpSpMk id="30" creationId="{AC0B7807-0C83-4963-821A-69B172722E49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9:18.108" v="81"/>
          <ac:grpSpMkLst>
            <pc:docMk/>
            <pc:sldMk cId="3010920584" sldId="257"/>
            <ac:grpSpMk id="34" creationId="{57B65906-47BE-4CEA-9E50-301890FFE478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9:18.108" v="81"/>
          <ac:grpSpMkLst>
            <pc:docMk/>
            <pc:sldMk cId="3010920584" sldId="257"/>
            <ac:grpSpMk id="38" creationId="{C27F758D-B23C-459E-AD21-6621782C7268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9:18.108" v="80"/>
          <ac:grpSpMkLst>
            <pc:docMk/>
            <pc:sldMk cId="3010920584" sldId="257"/>
            <ac:grpSpMk id="45" creationId="{C27F758D-B23C-459E-AD21-6621782C7268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9:18.108" v="80"/>
          <ac:grpSpMkLst>
            <pc:docMk/>
            <pc:sldMk cId="3010920584" sldId="257"/>
            <ac:grpSpMk id="49" creationId="{57B65906-47BE-4CEA-9E50-301890FFE478}"/>
          </ac:grpSpMkLst>
        </pc:grpChg>
        <pc:picChg chg="mod ord">
          <ac:chgData name="Lucy Scott" userId="S::lscot@salisbury.anglican.org::695edc62-0b91-45a3-b59b-f35fceba7f2d" providerId="AD" clId="Web-{306CA65C-E71B-4A9B-9065-4226C6D50290}" dt="2023-09-13T10:49:18.108" v="81"/>
          <ac:picMkLst>
            <pc:docMk/>
            <pc:sldMk cId="3010920584" sldId="257"/>
            <ac:picMk id="3" creationId="{99A6573D-93AE-1E6A-997C-1B99F36866BB}"/>
          </ac:picMkLst>
        </pc:picChg>
        <pc:picChg chg="mod ord">
          <ac:chgData name="Lucy Scott" userId="S::lscot@salisbury.anglican.org::695edc62-0b91-45a3-b59b-f35fceba7f2d" providerId="AD" clId="Web-{306CA65C-E71B-4A9B-9065-4226C6D50290}" dt="2023-09-13T10:49:18.108" v="81"/>
          <ac:picMkLst>
            <pc:docMk/>
            <pc:sldMk cId="3010920584" sldId="257"/>
            <ac:picMk id="7" creationId="{177425C7-B6D1-5974-F260-AD1BD4AEA007}"/>
          </ac:picMkLst>
        </pc:picChg>
        <pc:picChg chg="mod ord">
          <ac:chgData name="Lucy Scott" userId="S::lscot@salisbury.anglican.org::695edc62-0b91-45a3-b59b-f35fceba7f2d" providerId="AD" clId="Web-{306CA65C-E71B-4A9B-9065-4226C6D50290}" dt="2023-09-13T10:49:18.108" v="81"/>
          <ac:picMkLst>
            <pc:docMk/>
            <pc:sldMk cId="3010920584" sldId="257"/>
            <ac:picMk id="9" creationId="{7ADF2CBB-72A7-B872-BC68-6ACC7C571347}"/>
          </ac:picMkLst>
        </pc:picChg>
        <pc:cxnChg chg="add del">
          <ac:chgData name="Lucy Scott" userId="S::lscot@salisbury.anglican.org::695edc62-0b91-45a3-b59b-f35fceba7f2d" providerId="AD" clId="Web-{306CA65C-E71B-4A9B-9065-4226C6D50290}" dt="2023-09-13T10:40:18.704" v="26"/>
          <ac:cxnSpMkLst>
            <pc:docMk/>
            <pc:sldMk cId="3010920584" sldId="257"/>
            <ac:cxnSpMk id="23" creationId="{C41BAEC7-F7B0-4224-8B18-8F74B7D87F0B}"/>
          </ac:cxnSpMkLst>
        </pc:cxnChg>
      </pc:sldChg>
      <pc:sldChg chg="addSp delSp modSp mod setBg setClrOvrMap">
        <pc:chgData name="Lucy Scott" userId="S::lscot@salisbury.anglican.org::695edc62-0b91-45a3-b59b-f35fceba7f2d" providerId="AD" clId="Web-{306CA65C-E71B-4A9B-9065-4226C6D50290}" dt="2023-09-13T10:47:12.730" v="78"/>
        <pc:sldMkLst>
          <pc:docMk/>
          <pc:sldMk cId="703593096" sldId="258"/>
        </pc:sldMkLst>
        <pc:spChg chg="add del mod ord">
          <ac:chgData name="Lucy Scott" userId="S::lscot@salisbury.anglican.org::695edc62-0b91-45a3-b59b-f35fceba7f2d" providerId="AD" clId="Web-{306CA65C-E71B-4A9B-9065-4226C6D50290}" dt="2023-09-13T10:47:12.730" v="78"/>
          <ac:spMkLst>
            <pc:docMk/>
            <pc:sldMk cId="703593096" sldId="258"/>
            <ac:spMk id="2" creationId="{793457CB-BF15-13C6-B3C4-5561AFBA5E3C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38:52.717" v="14"/>
          <ac:spMkLst>
            <pc:docMk/>
            <pc:sldMk cId="703593096" sldId="258"/>
            <ac:spMk id="1031" creationId="{AB280EE9-9DDD-E4BA-379E-1D7360954797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38:52.717" v="14"/>
          <ac:spMkLst>
            <pc:docMk/>
            <pc:sldMk cId="703593096" sldId="258"/>
            <ac:spMk id="1033" creationId="{F489C2E0-4895-4B72-85EA-7EE9FAFFDC7E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1:53.097" v="41"/>
          <ac:spMkLst>
            <pc:docMk/>
            <pc:sldMk cId="703593096" sldId="258"/>
            <ac:spMk id="1035" creationId="{848F64AA-5BE2-4280-BEFA-DC288118FCCE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1:22.362" v="38"/>
          <ac:spMkLst>
            <pc:docMk/>
            <pc:sldMk cId="703593096" sldId="258"/>
            <ac:spMk id="1040" creationId="{93B08880-F4DE-42E0-AE26-F56F56349643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1:22.362" v="38"/>
          <ac:spMkLst>
            <pc:docMk/>
            <pc:sldMk cId="703593096" sldId="258"/>
            <ac:spMk id="1042" creationId="{8A2A689E-17C0-4832-920D-11B3E03EE987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45.614" v="46"/>
          <ac:spMkLst>
            <pc:docMk/>
            <pc:sldMk cId="703593096" sldId="258"/>
            <ac:spMk id="1046" creationId="{98DE6C44-43F8-4DE4-AB81-66853FFEA09A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1:53.081" v="40"/>
          <ac:spMkLst>
            <pc:docMk/>
            <pc:sldMk cId="703593096" sldId="258"/>
            <ac:spMk id="1048" creationId="{114C78B5-EC6B-4A39-8860-705100867457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45.614" v="46"/>
          <ac:spMkLst>
            <pc:docMk/>
            <pc:sldMk cId="703593096" sldId="258"/>
            <ac:spMk id="1052" creationId="{B3F59054-3394-4D87-8BD0-A28DCD47F1BC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45.614" v="46"/>
          <ac:spMkLst>
            <pc:docMk/>
            <pc:sldMk cId="703593096" sldId="258"/>
            <ac:spMk id="1053" creationId="{2FE0ABA9-CAF1-4816-837D-5F28AAA08E0A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45.614" v="46"/>
          <ac:spMkLst>
            <pc:docMk/>
            <pc:sldMk cId="703593096" sldId="258"/>
            <ac:spMk id="1054" creationId="{BC8B9C14-70F0-4F42-85FF-0DD3D5A585A5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45.614" v="46"/>
          <ac:spMkLst>
            <pc:docMk/>
            <pc:sldMk cId="703593096" sldId="258"/>
            <ac:spMk id="1055" creationId="{2409529B-9B56-4F10-BE4D-F934DB89E57E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30.801" v="43"/>
          <ac:spMkLst>
            <pc:docMk/>
            <pc:sldMk cId="703593096" sldId="258"/>
            <ac:spMk id="1060" creationId="{D7A453D2-15D8-4403-815F-291FA16340D9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30.801" v="43"/>
          <ac:spMkLst>
            <pc:docMk/>
            <pc:sldMk cId="703593096" sldId="258"/>
            <ac:spMk id="1062" creationId="{8161EA6B-09CA-445B-AB0D-8DF76FA92DEF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30.801" v="43"/>
          <ac:spMkLst>
            <pc:docMk/>
            <pc:sldMk cId="703593096" sldId="258"/>
            <ac:spMk id="1078" creationId="{B8114C98-A349-4111-A123-E8EAB86ABE30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2:30.801" v="43"/>
          <ac:spMkLst>
            <pc:docMk/>
            <pc:sldMk cId="703593096" sldId="258"/>
            <ac:spMk id="1086" creationId="{E2D3D3F2-ABBB-4453-B1C5-1BEBF7E4DD56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4:40.038" v="51"/>
          <ac:spMkLst>
            <pc:docMk/>
            <pc:sldMk cId="703593096" sldId="258"/>
            <ac:spMk id="1096" creationId="{114C78B5-EC6B-4A39-8860-705100867457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4:25.335" v="48"/>
          <ac:spMkLst>
            <pc:docMk/>
            <pc:sldMk cId="703593096" sldId="258"/>
            <ac:spMk id="1103" creationId="{5A0118C5-4F8D-4CF4-BADD-53FEACC6C42A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4:25.335" v="48"/>
          <ac:spMkLst>
            <pc:docMk/>
            <pc:sldMk cId="703593096" sldId="258"/>
            <ac:spMk id="1109" creationId="{E7C065BD-BDC2-4800-908F-25C30F042B69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4:25.335" v="48"/>
          <ac:spMkLst>
            <pc:docMk/>
            <pc:sldMk cId="703593096" sldId="258"/>
            <ac:spMk id="1111" creationId="{612A1BC7-2F25-41BC-A0DC-8680CE996B74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4:40.023" v="50"/>
          <ac:spMkLst>
            <pc:docMk/>
            <pc:sldMk cId="703593096" sldId="258"/>
            <ac:spMk id="1113" creationId="{620FDFD2-19AF-4124-A49A-BAC0929B1300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7:12.730" v="78"/>
          <ac:spMkLst>
            <pc:docMk/>
            <pc:sldMk cId="703593096" sldId="258"/>
            <ac:spMk id="1116" creationId="{114C78B5-EC6B-4A39-8860-705100867457}"/>
          </ac:spMkLst>
        </pc:spChg>
        <pc:spChg chg="add">
          <ac:chgData name="Lucy Scott" userId="S::lscot@salisbury.anglican.org::695edc62-0b91-45a3-b59b-f35fceba7f2d" providerId="AD" clId="Web-{306CA65C-E71B-4A9B-9065-4226C6D50290}" dt="2023-09-13T10:47:12.730" v="78"/>
          <ac:spMkLst>
            <pc:docMk/>
            <pc:sldMk cId="703593096" sldId="258"/>
            <ac:spMk id="1119" creationId="{114C78B5-EC6B-4A39-8860-705100867457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6:28.604" v="72"/>
          <ac:spMkLst>
            <pc:docMk/>
            <pc:sldMk cId="703593096" sldId="258"/>
            <ac:spMk id="1122" creationId="{19E301E5-1206-47D0-9CDF-72583D739089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6:28.604" v="72"/>
          <ac:spMkLst>
            <pc:docMk/>
            <pc:sldMk cId="703593096" sldId="258"/>
            <ac:spMk id="1124" creationId="{AFA31FBE-7948-4384-B68A-75DEFDC4955A}"/>
          </ac:spMkLst>
        </pc:spChg>
        <pc:spChg chg="add del">
          <ac:chgData name="Lucy Scott" userId="S::lscot@salisbury.anglican.org::695edc62-0b91-45a3-b59b-f35fceba7f2d" providerId="AD" clId="Web-{306CA65C-E71B-4A9B-9065-4226C6D50290}" dt="2023-09-13T10:46:31.369" v="74"/>
          <ac:spMkLst>
            <pc:docMk/>
            <pc:sldMk cId="703593096" sldId="258"/>
            <ac:spMk id="1126" creationId="{6C2997EE-0889-44C3-AC0D-18F26AC9AAAB}"/>
          </ac:spMkLst>
        </pc:spChg>
        <pc:grpChg chg="add del">
          <ac:chgData name="Lucy Scott" userId="S::lscot@salisbury.anglican.org::695edc62-0b91-45a3-b59b-f35fceba7f2d" providerId="AD" clId="Web-{306CA65C-E71B-4A9B-9065-4226C6D50290}" dt="2023-09-13T10:41:22.362" v="38"/>
          <ac:grpSpMkLst>
            <pc:docMk/>
            <pc:sldMk cId="703593096" sldId="258"/>
            <ac:grpSpMk id="1044" creationId="{364A290D-B7BC-40B4-AB97-0C801BCCE267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1:53.081" v="40"/>
          <ac:grpSpMkLst>
            <pc:docMk/>
            <pc:sldMk cId="703593096" sldId="258"/>
            <ac:grpSpMk id="1049" creationId="{A50943B0-FDF7-4C2C-B784-9208C945A8C3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2:30.801" v="43"/>
          <ac:grpSpMkLst>
            <pc:docMk/>
            <pc:sldMk cId="703593096" sldId="258"/>
            <ac:grpSpMk id="1064" creationId="{2B35F886-1102-4486-830A-34F41439CE8D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2:30.801" v="43"/>
          <ac:grpSpMkLst>
            <pc:docMk/>
            <pc:sldMk cId="703593096" sldId="258"/>
            <ac:grpSpMk id="1072" creationId="{975C268C-D419-4123-9FAD-0E2B7F9EE795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2:30.801" v="43"/>
          <ac:grpSpMkLst>
            <pc:docMk/>
            <pc:sldMk cId="703593096" sldId="258"/>
            <ac:grpSpMk id="1080" creationId="{670FB431-AE18-414D-92F4-1D12D1991152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2:30.801" v="43"/>
          <ac:grpSpMkLst>
            <pc:docMk/>
            <pc:sldMk cId="703593096" sldId="258"/>
            <ac:grpSpMk id="1088" creationId="{8214E4A5-A0D2-42C4-8D14-D2A7E495F041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4:40.038" v="51"/>
          <ac:grpSpMkLst>
            <pc:docMk/>
            <pc:sldMk cId="703593096" sldId="258"/>
            <ac:grpSpMk id="1097" creationId="{A50943B0-FDF7-4C2C-B784-9208C945A8C3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4:25.335" v="48"/>
          <ac:grpSpMkLst>
            <pc:docMk/>
            <pc:sldMk cId="703593096" sldId="258"/>
            <ac:grpSpMk id="1105" creationId="{1E8369D0-2C3B-4E27-AC6C-A246AC28CDA1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4:40.023" v="50"/>
          <ac:grpSpMkLst>
            <pc:docMk/>
            <pc:sldMk cId="703593096" sldId="258"/>
            <ac:grpSpMk id="1114" creationId="{7F6F6FC6-9A5F-4E14-8105-15D94914A798}"/>
          </ac:grpSpMkLst>
        </pc:grpChg>
        <pc:grpChg chg="add del">
          <ac:chgData name="Lucy Scott" userId="S::lscot@salisbury.anglican.org::695edc62-0b91-45a3-b59b-f35fceba7f2d" providerId="AD" clId="Web-{306CA65C-E71B-4A9B-9065-4226C6D50290}" dt="2023-09-13T10:47:12.730" v="78"/>
          <ac:grpSpMkLst>
            <pc:docMk/>
            <pc:sldMk cId="703593096" sldId="258"/>
            <ac:grpSpMk id="1117" creationId="{A50943B0-FDF7-4C2C-B784-9208C945A8C3}"/>
          </ac:grpSpMkLst>
        </pc:grpChg>
        <pc:grpChg chg="add">
          <ac:chgData name="Lucy Scott" userId="S::lscot@salisbury.anglican.org::695edc62-0b91-45a3-b59b-f35fceba7f2d" providerId="AD" clId="Web-{306CA65C-E71B-4A9B-9065-4226C6D50290}" dt="2023-09-13T10:47:12.730" v="78"/>
          <ac:grpSpMkLst>
            <pc:docMk/>
            <pc:sldMk cId="703593096" sldId="258"/>
            <ac:grpSpMk id="1120" creationId="{A50943B0-FDF7-4C2C-B784-9208C945A8C3}"/>
          </ac:grpSpMkLst>
        </pc:grpChg>
        <pc:picChg chg="mod ord">
          <ac:chgData name="Lucy Scott" userId="S::lscot@salisbury.anglican.org::695edc62-0b91-45a3-b59b-f35fceba7f2d" providerId="AD" clId="Web-{306CA65C-E71B-4A9B-9065-4226C6D50290}" dt="2023-09-13T10:47:12.730" v="78"/>
          <ac:picMkLst>
            <pc:docMk/>
            <pc:sldMk cId="703593096" sldId="258"/>
            <ac:picMk id="5" creationId="{612E1A24-C6E2-1668-E3F1-27B9D03FC18B}"/>
          </ac:picMkLst>
        </pc:picChg>
        <pc:picChg chg="mod ord">
          <ac:chgData name="Lucy Scott" userId="S::lscot@salisbury.anglican.org::695edc62-0b91-45a3-b59b-f35fceba7f2d" providerId="AD" clId="Web-{306CA65C-E71B-4A9B-9065-4226C6D50290}" dt="2023-09-13T10:47:02.652" v="76"/>
          <ac:picMkLst>
            <pc:docMk/>
            <pc:sldMk cId="703593096" sldId="258"/>
            <ac:picMk id="7" creationId="{3EE15073-3CFB-6FD2-A87A-BABE8953CF83}"/>
          </ac:picMkLst>
        </pc:picChg>
        <pc:picChg chg="mod ord">
          <ac:chgData name="Lucy Scott" userId="S::lscot@salisbury.anglican.org::695edc62-0b91-45a3-b59b-f35fceba7f2d" providerId="AD" clId="Web-{306CA65C-E71B-4A9B-9065-4226C6D50290}" dt="2023-09-13T10:47:02.652" v="76"/>
          <ac:picMkLst>
            <pc:docMk/>
            <pc:sldMk cId="703593096" sldId="258"/>
            <ac:picMk id="1026" creationId="{AC272C71-E80C-5018-840C-84C71F36BF8F}"/>
          </ac:picMkLst>
        </pc:picChg>
        <pc:cxnChg chg="add del">
          <ac:chgData name="Lucy Scott" userId="S::lscot@salisbury.anglican.org::695edc62-0b91-45a3-b59b-f35fceba7f2d" providerId="AD" clId="Web-{306CA65C-E71B-4A9B-9065-4226C6D50290}" dt="2023-09-13T10:42:45.598" v="45"/>
          <ac:cxnSpMkLst>
            <pc:docMk/>
            <pc:sldMk cId="703593096" sldId="258"/>
            <ac:cxnSpMk id="1094" creationId="{1503BFE4-729B-D9D0-C17B-501E6AF1127A}"/>
          </ac:cxnSpMkLst>
        </pc:cxnChg>
      </pc:sldChg>
      <pc:sldChg chg="addSp delSp modSp mod setBg">
        <pc:chgData name="Lucy Scott" userId="S::lscot@salisbury.anglican.org::695edc62-0b91-45a3-b59b-f35fceba7f2d" providerId="AD" clId="Web-{306CA65C-E71B-4A9B-9065-4226C6D50290}" dt="2023-09-13T10:38:25.826" v="12" actId="1076"/>
        <pc:sldMkLst>
          <pc:docMk/>
          <pc:sldMk cId="4250877383" sldId="267"/>
        </pc:sldMkLst>
        <pc:spChg chg="mod ord">
          <ac:chgData name="Lucy Scott" userId="S::lscot@salisbury.anglican.org::695edc62-0b91-45a3-b59b-f35fceba7f2d" providerId="AD" clId="Web-{306CA65C-E71B-4A9B-9065-4226C6D50290}" dt="2023-09-13T10:38:25.826" v="12" actId="1076"/>
          <ac:spMkLst>
            <pc:docMk/>
            <pc:sldMk cId="4250877383" sldId="267"/>
            <ac:spMk id="2" creationId="{793457CB-BF15-13C6-B3C4-5561AFBA5E3C}"/>
          </ac:spMkLst>
        </pc:spChg>
        <pc:spChg chg="add">
          <ac:chgData name="Lucy Scott" userId="S::lscot@salisbury.anglican.org::695edc62-0b91-45a3-b59b-f35fceba7f2d" providerId="AD" clId="Web-{306CA65C-E71B-4A9B-9065-4226C6D50290}" dt="2023-09-13T10:38:08.278" v="10"/>
          <ac:spMkLst>
            <pc:docMk/>
            <pc:sldMk cId="4250877383" sldId="267"/>
            <ac:spMk id="9" creationId="{0671A8AE-40A1-4631-A6B8-581AFF065482}"/>
          </ac:spMkLst>
        </pc:spChg>
        <pc:spChg chg="add">
          <ac:chgData name="Lucy Scott" userId="S::lscot@salisbury.anglican.org::695edc62-0b91-45a3-b59b-f35fceba7f2d" providerId="AD" clId="Web-{306CA65C-E71B-4A9B-9065-4226C6D50290}" dt="2023-09-13T10:38:08.278" v="10"/>
          <ac:spMkLst>
            <pc:docMk/>
            <pc:sldMk cId="4250877383" sldId="267"/>
            <ac:spMk id="11" creationId="{AB58EF07-17C2-48CF-ABB0-EEF1F17CB8F0}"/>
          </ac:spMkLst>
        </pc:spChg>
        <pc:spChg chg="add">
          <ac:chgData name="Lucy Scott" userId="S::lscot@salisbury.anglican.org::695edc62-0b91-45a3-b59b-f35fceba7f2d" providerId="AD" clId="Web-{306CA65C-E71B-4A9B-9065-4226C6D50290}" dt="2023-09-13T10:38:08.278" v="10"/>
          <ac:spMkLst>
            <pc:docMk/>
            <pc:sldMk cId="4250877383" sldId="267"/>
            <ac:spMk id="13" creationId="{AF2F604E-43BE-4DC3-B983-E071523364F8}"/>
          </ac:spMkLst>
        </pc:spChg>
        <pc:spChg chg="add">
          <ac:chgData name="Lucy Scott" userId="S::lscot@salisbury.anglican.org::695edc62-0b91-45a3-b59b-f35fceba7f2d" providerId="AD" clId="Web-{306CA65C-E71B-4A9B-9065-4226C6D50290}" dt="2023-09-13T10:38:08.278" v="10"/>
          <ac:spMkLst>
            <pc:docMk/>
            <pc:sldMk cId="4250877383" sldId="267"/>
            <ac:spMk id="15" creationId="{08C9B587-E65E-4B52-B37C-ABEBB6E87928}"/>
          </ac:spMkLst>
        </pc:spChg>
        <pc:picChg chg="add del mod">
          <ac:chgData name="Lucy Scott" userId="S::lscot@salisbury.anglican.org::695edc62-0b91-45a3-b59b-f35fceba7f2d" providerId="AD" clId="Web-{306CA65C-E71B-4A9B-9065-4226C6D50290}" dt="2023-09-13T10:37:58.122" v="7"/>
          <ac:picMkLst>
            <pc:docMk/>
            <pc:sldMk cId="4250877383" sldId="267"/>
            <ac:picMk id="3" creationId="{A646D492-D9F3-5781-2FA6-230B62386CDA}"/>
          </ac:picMkLst>
        </pc:picChg>
        <pc:picChg chg="add mod">
          <ac:chgData name="Lucy Scott" userId="S::lscot@salisbury.anglican.org::695edc62-0b91-45a3-b59b-f35fceba7f2d" providerId="AD" clId="Web-{306CA65C-E71B-4A9B-9065-4226C6D50290}" dt="2023-09-13T10:38:08.278" v="10"/>
          <ac:picMkLst>
            <pc:docMk/>
            <pc:sldMk cId="4250877383" sldId="267"/>
            <ac:picMk id="4" creationId="{47809030-90DF-DEE8-9847-F64A6E3419C8}"/>
          </ac:picMkLst>
        </pc:picChg>
      </pc:sldChg>
    </pc:docChg>
  </pc:docChgLst>
  <pc:docChgLst>
    <pc:chgData name="Lucy Scott" userId="S::lscot@salisbury.anglican.org::695edc62-0b91-45a3-b59b-f35fceba7f2d" providerId="AD" clId="Web-{84B7A993-C821-4456-907C-091AC4C02CAB}"/>
    <pc:docChg chg="modSld">
      <pc:chgData name="Lucy Scott" userId="S::lscot@salisbury.anglican.org::695edc62-0b91-45a3-b59b-f35fceba7f2d" providerId="AD" clId="Web-{84B7A993-C821-4456-907C-091AC4C02CAB}" dt="2023-09-19T15:01:56.486" v="1" actId="20577"/>
      <pc:docMkLst>
        <pc:docMk/>
      </pc:docMkLst>
      <pc:sldChg chg="modSp">
        <pc:chgData name="Lucy Scott" userId="S::lscot@salisbury.anglican.org::695edc62-0b91-45a3-b59b-f35fceba7f2d" providerId="AD" clId="Web-{84B7A993-C821-4456-907C-091AC4C02CAB}" dt="2023-09-19T15:01:56.486" v="1" actId="20577"/>
        <pc:sldMkLst>
          <pc:docMk/>
          <pc:sldMk cId="107462634" sldId="268"/>
        </pc:sldMkLst>
        <pc:spChg chg="mod">
          <ac:chgData name="Lucy Scott" userId="S::lscot@salisbury.anglican.org::695edc62-0b91-45a3-b59b-f35fceba7f2d" providerId="AD" clId="Web-{84B7A993-C821-4456-907C-091AC4C02CAB}" dt="2023-09-19T15:01:56.486" v="1" actId="20577"/>
          <ac:spMkLst>
            <pc:docMk/>
            <pc:sldMk cId="107462634" sldId="268"/>
            <ac:spMk id="2" creationId="{793457CB-BF15-13C6-B3C4-5561AFBA5E3C}"/>
          </ac:spMkLst>
        </pc:spChg>
      </pc:sldChg>
    </pc:docChg>
  </pc:docChgLst>
  <pc:docChgLst>
    <pc:chgData name="Dan Crooke" userId="0923ccee-d8ad-45f7-b26f-4fc392beb020" providerId="ADAL" clId="{8214F7B7-FD4D-439D-893F-9261D71CB97D}"/>
    <pc:docChg chg="undo custSel addSld delSld modSld sldOrd modSection">
      <pc:chgData name="Dan Crooke" userId="0923ccee-d8ad-45f7-b26f-4fc392beb020" providerId="ADAL" clId="{8214F7B7-FD4D-439D-893F-9261D71CB97D}" dt="2023-09-22T08:42:23.557" v="489" actId="20577"/>
      <pc:docMkLst>
        <pc:docMk/>
      </pc:docMkLst>
      <pc:sldChg chg="addSp delSp modSp mod">
        <pc:chgData name="Dan Crooke" userId="0923ccee-d8ad-45f7-b26f-4fc392beb020" providerId="ADAL" clId="{8214F7B7-FD4D-439D-893F-9261D71CB97D}" dt="2023-09-22T08:41:01.606" v="477" actId="20577"/>
        <pc:sldMkLst>
          <pc:docMk/>
          <pc:sldMk cId="3010920584" sldId="257"/>
        </pc:sldMkLst>
        <pc:spChg chg="mod">
          <ac:chgData name="Dan Crooke" userId="0923ccee-d8ad-45f7-b26f-4fc392beb020" providerId="ADAL" clId="{8214F7B7-FD4D-439D-893F-9261D71CB97D}" dt="2023-09-22T08:41:01.606" v="477" actId="20577"/>
          <ac:spMkLst>
            <pc:docMk/>
            <pc:sldMk cId="3010920584" sldId="257"/>
            <ac:spMk id="5" creationId="{4A77842B-9A05-CD96-102A-3822E2A90746}"/>
          </ac:spMkLst>
        </pc:spChg>
        <pc:spChg chg="add del">
          <ac:chgData name="Dan Crooke" userId="0923ccee-d8ad-45f7-b26f-4fc392beb020" providerId="ADAL" clId="{8214F7B7-FD4D-439D-893F-9261D71CB97D}" dt="2023-09-21T14:27:26.296" v="8" actId="26606"/>
          <ac:spMkLst>
            <pc:docMk/>
            <pc:sldMk cId="3010920584" sldId="257"/>
            <ac:spMk id="58" creationId="{114C78B5-EC6B-4A39-8860-705100867457}"/>
          </ac:spMkLst>
        </pc:spChg>
        <pc:spChg chg="add del">
          <ac:chgData name="Dan Crooke" userId="0923ccee-d8ad-45f7-b26f-4fc392beb020" providerId="ADAL" clId="{8214F7B7-FD4D-439D-893F-9261D71CB97D}" dt="2023-09-21T14:27:26.296" v="8" actId="26606"/>
          <ac:spMkLst>
            <pc:docMk/>
            <pc:sldMk cId="3010920584" sldId="257"/>
            <ac:spMk id="67" creationId="{114C78B5-EC6B-4A39-8860-705100867457}"/>
          </ac:spMkLst>
        </pc:spChg>
        <pc:grpChg chg="add del">
          <ac:chgData name="Dan Crooke" userId="0923ccee-d8ad-45f7-b26f-4fc392beb020" providerId="ADAL" clId="{8214F7B7-FD4D-439D-893F-9261D71CB97D}" dt="2023-09-21T14:27:26.296" v="8" actId="26606"/>
          <ac:grpSpMkLst>
            <pc:docMk/>
            <pc:sldMk cId="3010920584" sldId="257"/>
            <ac:grpSpMk id="60" creationId="{A50943B0-FDF7-4C2C-B784-9208C945A8C3}"/>
          </ac:grpSpMkLst>
        </pc:grpChg>
        <pc:grpChg chg="add del">
          <ac:chgData name="Dan Crooke" userId="0923ccee-d8ad-45f7-b26f-4fc392beb020" providerId="ADAL" clId="{8214F7B7-FD4D-439D-893F-9261D71CB97D}" dt="2023-09-21T14:27:26.296" v="8" actId="26606"/>
          <ac:grpSpMkLst>
            <pc:docMk/>
            <pc:sldMk cId="3010920584" sldId="257"/>
            <ac:grpSpMk id="69" creationId="{A50943B0-FDF7-4C2C-B784-9208C945A8C3}"/>
          </ac:grpSpMkLst>
        </pc:grpChg>
        <pc:picChg chg="add del">
          <ac:chgData name="Dan Crooke" userId="0923ccee-d8ad-45f7-b26f-4fc392beb020" providerId="ADAL" clId="{8214F7B7-FD4D-439D-893F-9261D71CB97D}" dt="2023-09-21T14:28:32.184" v="11"/>
          <ac:picMkLst>
            <pc:docMk/>
            <pc:sldMk cId="3010920584" sldId="257"/>
            <ac:picMk id="2" creationId="{07527FFC-5B13-6A03-8401-C9F2F664EEF2}"/>
          </ac:picMkLst>
        </pc:picChg>
      </pc:sldChg>
      <pc:sldChg chg="modSp mod">
        <pc:chgData name="Dan Crooke" userId="0923ccee-d8ad-45f7-b26f-4fc392beb020" providerId="ADAL" clId="{8214F7B7-FD4D-439D-893F-9261D71CB97D}" dt="2023-09-22T08:39:34.448" v="465" actId="20577"/>
        <pc:sldMkLst>
          <pc:docMk/>
          <pc:sldMk cId="703593096" sldId="258"/>
        </pc:sldMkLst>
        <pc:spChg chg="mod">
          <ac:chgData name="Dan Crooke" userId="0923ccee-d8ad-45f7-b26f-4fc392beb020" providerId="ADAL" clId="{8214F7B7-FD4D-439D-893F-9261D71CB97D}" dt="2023-09-22T08:39:34.448" v="465" actId="20577"/>
          <ac:spMkLst>
            <pc:docMk/>
            <pc:sldMk cId="703593096" sldId="258"/>
            <ac:spMk id="2" creationId="{793457CB-BF15-13C6-B3C4-5561AFBA5E3C}"/>
          </ac:spMkLst>
        </pc:spChg>
      </pc:sldChg>
      <pc:sldChg chg="modSp mod">
        <pc:chgData name="Dan Crooke" userId="0923ccee-d8ad-45f7-b26f-4fc392beb020" providerId="ADAL" clId="{8214F7B7-FD4D-439D-893F-9261D71CB97D}" dt="2023-09-22T08:41:34.190" v="478" actId="20577"/>
        <pc:sldMkLst>
          <pc:docMk/>
          <pc:sldMk cId="331755277" sldId="265"/>
        </pc:sldMkLst>
        <pc:spChg chg="mod">
          <ac:chgData name="Dan Crooke" userId="0923ccee-d8ad-45f7-b26f-4fc392beb020" providerId="ADAL" clId="{8214F7B7-FD4D-439D-893F-9261D71CB97D}" dt="2023-09-22T08:41:34.190" v="478" actId="20577"/>
          <ac:spMkLst>
            <pc:docMk/>
            <pc:sldMk cId="331755277" sldId="265"/>
            <ac:spMk id="2" creationId="{793457CB-BF15-13C6-B3C4-5561AFBA5E3C}"/>
          </ac:spMkLst>
        </pc:spChg>
      </pc:sldChg>
      <pc:sldChg chg="modSp mod">
        <pc:chgData name="Dan Crooke" userId="0923ccee-d8ad-45f7-b26f-4fc392beb020" providerId="ADAL" clId="{8214F7B7-FD4D-439D-893F-9261D71CB97D}" dt="2023-09-22T08:41:51.375" v="484" actId="20577"/>
        <pc:sldMkLst>
          <pc:docMk/>
          <pc:sldMk cId="4250877383" sldId="267"/>
        </pc:sldMkLst>
        <pc:spChg chg="mod">
          <ac:chgData name="Dan Crooke" userId="0923ccee-d8ad-45f7-b26f-4fc392beb020" providerId="ADAL" clId="{8214F7B7-FD4D-439D-893F-9261D71CB97D}" dt="2023-09-22T08:41:51.375" v="484" actId="20577"/>
          <ac:spMkLst>
            <pc:docMk/>
            <pc:sldMk cId="4250877383" sldId="267"/>
            <ac:spMk id="2" creationId="{793457CB-BF15-13C6-B3C4-5561AFBA5E3C}"/>
          </ac:spMkLst>
        </pc:spChg>
      </pc:sldChg>
      <pc:sldChg chg="modSp del mod">
        <pc:chgData name="Dan Crooke" userId="0923ccee-d8ad-45f7-b26f-4fc392beb020" providerId="ADAL" clId="{8214F7B7-FD4D-439D-893F-9261D71CB97D}" dt="2023-09-21T18:20:17.131" v="417" actId="47"/>
        <pc:sldMkLst>
          <pc:docMk/>
          <pc:sldMk cId="107462634" sldId="268"/>
        </pc:sldMkLst>
        <pc:spChg chg="mod">
          <ac:chgData name="Dan Crooke" userId="0923ccee-d8ad-45f7-b26f-4fc392beb020" providerId="ADAL" clId="{8214F7B7-FD4D-439D-893F-9261D71CB97D}" dt="2023-09-21T18:19:38.190" v="412" actId="20577"/>
          <ac:spMkLst>
            <pc:docMk/>
            <pc:sldMk cId="107462634" sldId="268"/>
            <ac:spMk id="2" creationId="{793457CB-BF15-13C6-B3C4-5561AFBA5E3C}"/>
          </ac:spMkLst>
        </pc:spChg>
      </pc:sldChg>
      <pc:sldChg chg="modSp">
        <pc:chgData name="Dan Crooke" userId="0923ccee-d8ad-45f7-b26f-4fc392beb020" providerId="ADAL" clId="{8214F7B7-FD4D-439D-893F-9261D71CB97D}" dt="2023-09-21T18:20:28.303" v="421" actId="14100"/>
        <pc:sldMkLst>
          <pc:docMk/>
          <pc:sldMk cId="3762073465" sldId="270"/>
        </pc:sldMkLst>
        <pc:spChg chg="mod">
          <ac:chgData name="Dan Crooke" userId="0923ccee-d8ad-45f7-b26f-4fc392beb020" providerId="ADAL" clId="{8214F7B7-FD4D-439D-893F-9261D71CB97D}" dt="2023-09-21T18:20:28.303" v="421" actId="14100"/>
          <ac:spMkLst>
            <pc:docMk/>
            <pc:sldMk cId="3762073465" sldId="270"/>
            <ac:spMk id="3" creationId="{19E32975-8D07-D670-7C5D-52A20AC237F0}"/>
          </ac:spMkLst>
        </pc:spChg>
        <pc:grpChg chg="mod">
          <ac:chgData name="Dan Crooke" userId="0923ccee-d8ad-45f7-b26f-4fc392beb020" providerId="ADAL" clId="{8214F7B7-FD4D-439D-893F-9261D71CB97D}" dt="2023-09-21T18:20:28.303" v="421" actId="14100"/>
          <ac:grpSpMkLst>
            <pc:docMk/>
            <pc:sldMk cId="3762073465" sldId="270"/>
            <ac:grpSpMk id="2" creationId="{FBAA23D2-32DF-F686-3530-82F52FDEA911}"/>
          </ac:grpSpMkLst>
        </pc:grpChg>
        <pc:picChg chg="mod">
          <ac:chgData name="Dan Crooke" userId="0923ccee-d8ad-45f7-b26f-4fc392beb020" providerId="ADAL" clId="{8214F7B7-FD4D-439D-893F-9261D71CB97D}" dt="2023-09-21T18:20:28.303" v="421" actId="14100"/>
          <ac:picMkLst>
            <pc:docMk/>
            <pc:sldMk cId="3762073465" sldId="270"/>
            <ac:picMk id="4" creationId="{95322893-69D0-33E3-32E4-6D55E7FCEED9}"/>
          </ac:picMkLst>
        </pc:picChg>
      </pc:sldChg>
      <pc:sldChg chg="addSp modSp new del mod">
        <pc:chgData name="Dan Crooke" userId="0923ccee-d8ad-45f7-b26f-4fc392beb020" providerId="ADAL" clId="{8214F7B7-FD4D-439D-893F-9261D71CB97D}" dt="2023-09-21T14:30:42.080" v="39" actId="47"/>
        <pc:sldMkLst>
          <pc:docMk/>
          <pc:sldMk cId="2048159033" sldId="271"/>
        </pc:sldMkLst>
        <pc:picChg chg="add mod">
          <ac:chgData name="Dan Crooke" userId="0923ccee-d8ad-45f7-b26f-4fc392beb020" providerId="ADAL" clId="{8214F7B7-FD4D-439D-893F-9261D71CB97D}" dt="2023-09-21T14:29:58.281" v="35" actId="1076"/>
          <ac:picMkLst>
            <pc:docMk/>
            <pc:sldMk cId="2048159033" sldId="271"/>
            <ac:picMk id="3" creationId="{4FD088BB-7B1E-77AB-9490-E9B95E369C0E}"/>
          </ac:picMkLst>
        </pc:picChg>
      </pc:sldChg>
      <pc:sldChg chg="new del">
        <pc:chgData name="Dan Crooke" userId="0923ccee-d8ad-45f7-b26f-4fc392beb020" providerId="ADAL" clId="{8214F7B7-FD4D-439D-893F-9261D71CB97D}" dt="2023-09-21T14:26:25.478" v="3" actId="47"/>
        <pc:sldMkLst>
          <pc:docMk/>
          <pc:sldMk cId="3768919682" sldId="271"/>
        </pc:sldMkLst>
      </pc:sldChg>
      <pc:sldChg chg="addSp delSp modSp add del mod">
        <pc:chgData name="Dan Crooke" userId="0923ccee-d8ad-45f7-b26f-4fc392beb020" providerId="ADAL" clId="{8214F7B7-FD4D-439D-893F-9261D71CB97D}" dt="2023-09-21T14:30:39.613" v="38" actId="47"/>
        <pc:sldMkLst>
          <pc:docMk/>
          <pc:sldMk cId="1303132471" sldId="272"/>
        </pc:sldMkLst>
        <pc:spChg chg="mod">
          <ac:chgData name="Dan Crooke" userId="0923ccee-d8ad-45f7-b26f-4fc392beb020" providerId="ADAL" clId="{8214F7B7-FD4D-439D-893F-9261D71CB97D}" dt="2023-09-21T14:29:33.079" v="33" actId="1076"/>
          <ac:spMkLst>
            <pc:docMk/>
            <pc:sldMk cId="1303132471" sldId="272"/>
            <ac:spMk id="5" creationId="{4A77842B-9A05-CD96-102A-3822E2A90746}"/>
          </ac:spMkLst>
        </pc:spChg>
        <pc:graphicFrameChg chg="add mod modGraphic">
          <ac:chgData name="Dan Crooke" userId="0923ccee-d8ad-45f7-b26f-4fc392beb020" providerId="ADAL" clId="{8214F7B7-FD4D-439D-893F-9261D71CB97D}" dt="2023-09-21T14:29:26.983" v="30" actId="1076"/>
          <ac:graphicFrameMkLst>
            <pc:docMk/>
            <pc:sldMk cId="1303132471" sldId="272"/>
            <ac:graphicFrameMk id="4" creationId="{E1EE486A-5574-25AF-F8B9-9DA8B968CE35}"/>
          </ac:graphicFrameMkLst>
        </pc:graphicFrameChg>
        <pc:picChg chg="del">
          <ac:chgData name="Dan Crooke" userId="0923ccee-d8ad-45f7-b26f-4fc392beb020" providerId="ADAL" clId="{8214F7B7-FD4D-439D-893F-9261D71CB97D}" dt="2023-09-21T14:28:49.131" v="15" actId="478"/>
          <ac:picMkLst>
            <pc:docMk/>
            <pc:sldMk cId="1303132471" sldId="272"/>
            <ac:picMk id="3" creationId="{99A6573D-93AE-1E6A-997C-1B99F36866BB}"/>
          </ac:picMkLst>
        </pc:picChg>
        <pc:picChg chg="del">
          <ac:chgData name="Dan Crooke" userId="0923ccee-d8ad-45f7-b26f-4fc392beb020" providerId="ADAL" clId="{8214F7B7-FD4D-439D-893F-9261D71CB97D}" dt="2023-09-21T14:28:47.758" v="13" actId="478"/>
          <ac:picMkLst>
            <pc:docMk/>
            <pc:sldMk cId="1303132471" sldId="272"/>
            <ac:picMk id="7" creationId="{177425C7-B6D1-5974-F260-AD1BD4AEA007}"/>
          </ac:picMkLst>
        </pc:picChg>
        <pc:picChg chg="del">
          <ac:chgData name="Dan Crooke" userId="0923ccee-d8ad-45f7-b26f-4fc392beb020" providerId="ADAL" clId="{8214F7B7-FD4D-439D-893F-9261D71CB97D}" dt="2023-09-21T14:28:48.425" v="14" actId="478"/>
          <ac:picMkLst>
            <pc:docMk/>
            <pc:sldMk cId="1303132471" sldId="272"/>
            <ac:picMk id="9" creationId="{7ADF2CBB-72A7-B872-BC68-6ACC7C571347}"/>
          </ac:picMkLst>
        </pc:picChg>
      </pc:sldChg>
      <pc:sldChg chg="delSp add del setBg delDesignElem">
        <pc:chgData name="Dan Crooke" userId="0923ccee-d8ad-45f7-b26f-4fc392beb020" providerId="ADAL" clId="{8214F7B7-FD4D-439D-893F-9261D71CB97D}" dt="2023-09-21T14:26:26.866" v="4" actId="47"/>
        <pc:sldMkLst>
          <pc:docMk/>
          <pc:sldMk cId="3905689055" sldId="272"/>
        </pc:sldMkLst>
        <pc:spChg chg="del">
          <ac:chgData name="Dan Crooke" userId="0923ccee-d8ad-45f7-b26f-4fc392beb020" providerId="ADAL" clId="{8214F7B7-FD4D-439D-893F-9261D71CB97D}" dt="2023-09-21T14:26:22.759" v="2"/>
          <ac:spMkLst>
            <pc:docMk/>
            <pc:sldMk cId="3905689055" sldId="272"/>
            <ac:spMk id="58" creationId="{114C78B5-EC6B-4A39-8860-705100867457}"/>
          </ac:spMkLst>
        </pc:spChg>
        <pc:grpChg chg="del">
          <ac:chgData name="Dan Crooke" userId="0923ccee-d8ad-45f7-b26f-4fc392beb020" providerId="ADAL" clId="{8214F7B7-FD4D-439D-893F-9261D71CB97D}" dt="2023-09-21T14:26:22.759" v="2"/>
          <ac:grpSpMkLst>
            <pc:docMk/>
            <pc:sldMk cId="3905689055" sldId="272"/>
            <ac:grpSpMk id="60" creationId="{A50943B0-FDF7-4C2C-B784-9208C945A8C3}"/>
          </ac:grpSpMkLst>
        </pc:grpChg>
      </pc:sldChg>
      <pc:sldChg chg="addSp modSp new mod setBg">
        <pc:chgData name="Dan Crooke" userId="0923ccee-d8ad-45f7-b26f-4fc392beb020" providerId="ADAL" clId="{8214F7B7-FD4D-439D-893F-9261D71CB97D}" dt="2023-09-21T14:30:15.223" v="37" actId="26606"/>
        <pc:sldMkLst>
          <pc:docMk/>
          <pc:sldMk cId="681136739" sldId="273"/>
        </pc:sldMkLst>
        <pc:spChg chg="add">
          <ac:chgData name="Dan Crooke" userId="0923ccee-d8ad-45f7-b26f-4fc392beb020" providerId="ADAL" clId="{8214F7B7-FD4D-439D-893F-9261D71CB97D}" dt="2023-09-21T14:30:15.223" v="37" actId="26606"/>
          <ac:spMkLst>
            <pc:docMk/>
            <pc:sldMk cId="681136739" sldId="273"/>
            <ac:spMk id="7" creationId="{3B432D73-5C38-474F-AF96-A3228731BF36}"/>
          </ac:spMkLst>
        </pc:spChg>
        <pc:picChg chg="add mod">
          <ac:chgData name="Dan Crooke" userId="0923ccee-d8ad-45f7-b26f-4fc392beb020" providerId="ADAL" clId="{8214F7B7-FD4D-439D-893F-9261D71CB97D}" dt="2023-09-21T14:30:15.223" v="37" actId="26606"/>
          <ac:picMkLst>
            <pc:docMk/>
            <pc:sldMk cId="681136739" sldId="273"/>
            <ac:picMk id="2" creationId="{1B913176-F553-0B92-4E7E-E6BADCA6E9A5}"/>
          </ac:picMkLst>
        </pc:picChg>
      </pc:sldChg>
      <pc:sldChg chg="addSp modSp new mod setBg">
        <pc:chgData name="Dan Crooke" userId="0923ccee-d8ad-45f7-b26f-4fc392beb020" providerId="ADAL" clId="{8214F7B7-FD4D-439D-893F-9261D71CB97D}" dt="2023-09-22T08:40:31.599" v="473" actId="20577"/>
        <pc:sldMkLst>
          <pc:docMk/>
          <pc:sldMk cId="4112098212" sldId="274"/>
        </pc:sldMkLst>
        <pc:spChg chg="add mod">
          <ac:chgData name="Dan Crooke" userId="0923ccee-d8ad-45f7-b26f-4fc392beb020" providerId="ADAL" clId="{8214F7B7-FD4D-439D-893F-9261D71CB97D}" dt="2023-09-22T08:40:31.599" v="473" actId="20577"/>
          <ac:spMkLst>
            <pc:docMk/>
            <pc:sldMk cId="4112098212" sldId="274"/>
            <ac:spMk id="4" creationId="{B608F29F-3566-8369-169D-3986913934BD}"/>
          </ac:spMkLst>
        </pc:spChg>
        <pc:grpChg chg="add">
          <ac:chgData name="Dan Crooke" userId="0923ccee-d8ad-45f7-b26f-4fc392beb020" providerId="ADAL" clId="{8214F7B7-FD4D-439D-893F-9261D71CB97D}" dt="2023-09-21T14:56:10.024" v="44" actId="26606"/>
          <ac:grpSpMkLst>
            <pc:docMk/>
            <pc:sldMk cId="4112098212" sldId="274"/>
            <ac:grpSpMk id="8" creationId="{63737881-458F-40AD-B72B-B57D267DC423}"/>
          </ac:grpSpMkLst>
        </pc:grpChg>
        <pc:picChg chg="add mod">
          <ac:chgData name="Dan Crooke" userId="0923ccee-d8ad-45f7-b26f-4fc392beb020" providerId="ADAL" clId="{8214F7B7-FD4D-439D-893F-9261D71CB97D}" dt="2023-09-21T14:56:47.015" v="51" actId="1076"/>
          <ac:picMkLst>
            <pc:docMk/>
            <pc:sldMk cId="4112098212" sldId="274"/>
            <ac:picMk id="3" creationId="{DC3D03EC-ED2D-E665-F02D-0B4465A940DE}"/>
          </ac:picMkLst>
        </pc:picChg>
      </pc:sldChg>
      <pc:sldChg chg="addSp delSp modSp add mod">
        <pc:chgData name="Dan Crooke" userId="0923ccee-d8ad-45f7-b26f-4fc392beb020" providerId="ADAL" clId="{8214F7B7-FD4D-439D-893F-9261D71CB97D}" dt="2023-09-22T08:41:43.678" v="482" actId="20577"/>
        <pc:sldMkLst>
          <pc:docMk/>
          <pc:sldMk cId="743814494" sldId="275"/>
        </pc:sldMkLst>
        <pc:spChg chg="mod">
          <ac:chgData name="Dan Crooke" userId="0923ccee-d8ad-45f7-b26f-4fc392beb020" providerId="ADAL" clId="{8214F7B7-FD4D-439D-893F-9261D71CB97D}" dt="2023-09-22T08:41:43.678" v="482" actId="20577"/>
          <ac:spMkLst>
            <pc:docMk/>
            <pc:sldMk cId="743814494" sldId="275"/>
            <ac:spMk id="2" creationId="{793457CB-BF15-13C6-B3C4-5561AFBA5E3C}"/>
          </ac:spMkLst>
        </pc:spChg>
        <pc:picChg chg="del">
          <ac:chgData name="Dan Crooke" userId="0923ccee-d8ad-45f7-b26f-4fc392beb020" providerId="ADAL" clId="{8214F7B7-FD4D-439D-893F-9261D71CB97D}" dt="2023-09-21T16:52:00.908" v="57" actId="478"/>
          <ac:picMkLst>
            <pc:docMk/>
            <pc:sldMk cId="743814494" sldId="275"/>
            <ac:picMk id="3" creationId="{BBE7D468-3E43-A5B1-968B-C270178E6C8F}"/>
          </ac:picMkLst>
        </pc:picChg>
        <pc:picChg chg="del">
          <ac:chgData name="Dan Crooke" userId="0923ccee-d8ad-45f7-b26f-4fc392beb020" providerId="ADAL" clId="{8214F7B7-FD4D-439D-893F-9261D71CB97D}" dt="2023-09-21T16:52:00.290" v="56" actId="478"/>
          <ac:picMkLst>
            <pc:docMk/>
            <pc:sldMk cId="743814494" sldId="275"/>
            <ac:picMk id="4" creationId="{86D17612-3515-E4B6-7E7E-318697A2869D}"/>
          </ac:picMkLst>
        </pc:picChg>
        <pc:picChg chg="add mod">
          <ac:chgData name="Dan Crooke" userId="0923ccee-d8ad-45f7-b26f-4fc392beb020" providerId="ADAL" clId="{8214F7B7-FD4D-439D-893F-9261D71CB97D}" dt="2023-09-21T16:53:46.306" v="61" actId="14100"/>
          <ac:picMkLst>
            <pc:docMk/>
            <pc:sldMk cId="743814494" sldId="275"/>
            <ac:picMk id="6" creationId="{EE2F7891-8457-1944-68E7-6C5DFF9C1FFF}"/>
          </ac:picMkLst>
        </pc:picChg>
      </pc:sldChg>
      <pc:sldChg chg="delSp add del setBg delDesignElem">
        <pc:chgData name="Dan Crooke" userId="0923ccee-d8ad-45f7-b26f-4fc392beb020" providerId="ADAL" clId="{8214F7B7-FD4D-439D-893F-9261D71CB97D}" dt="2023-09-21T14:57:20.579" v="54" actId="47"/>
        <pc:sldMkLst>
          <pc:docMk/>
          <pc:sldMk cId="3389728783" sldId="275"/>
        </pc:sldMkLst>
        <pc:spChg chg="del">
          <ac:chgData name="Dan Crooke" userId="0923ccee-d8ad-45f7-b26f-4fc392beb020" providerId="ADAL" clId="{8214F7B7-FD4D-439D-893F-9261D71CB97D}" dt="2023-09-21T14:57:18.365" v="53"/>
          <ac:spMkLst>
            <pc:docMk/>
            <pc:sldMk cId="3389728783" sldId="275"/>
            <ac:spMk id="9" creationId="{0671A8AE-40A1-4631-A6B8-581AFF065482}"/>
          </ac:spMkLst>
        </pc:spChg>
        <pc:spChg chg="del">
          <ac:chgData name="Dan Crooke" userId="0923ccee-d8ad-45f7-b26f-4fc392beb020" providerId="ADAL" clId="{8214F7B7-FD4D-439D-893F-9261D71CB97D}" dt="2023-09-21T14:57:18.365" v="53"/>
          <ac:spMkLst>
            <pc:docMk/>
            <pc:sldMk cId="3389728783" sldId="275"/>
            <ac:spMk id="11" creationId="{AB58EF07-17C2-48CF-ABB0-EEF1F17CB8F0}"/>
          </ac:spMkLst>
        </pc:spChg>
        <pc:spChg chg="del">
          <ac:chgData name="Dan Crooke" userId="0923ccee-d8ad-45f7-b26f-4fc392beb020" providerId="ADAL" clId="{8214F7B7-FD4D-439D-893F-9261D71CB97D}" dt="2023-09-21T14:57:18.365" v="53"/>
          <ac:spMkLst>
            <pc:docMk/>
            <pc:sldMk cId="3389728783" sldId="275"/>
            <ac:spMk id="13" creationId="{AF2F604E-43BE-4DC3-B983-E071523364F8}"/>
          </ac:spMkLst>
        </pc:spChg>
        <pc:spChg chg="del">
          <ac:chgData name="Dan Crooke" userId="0923ccee-d8ad-45f7-b26f-4fc392beb020" providerId="ADAL" clId="{8214F7B7-FD4D-439D-893F-9261D71CB97D}" dt="2023-09-21T14:57:18.365" v="53"/>
          <ac:spMkLst>
            <pc:docMk/>
            <pc:sldMk cId="3389728783" sldId="275"/>
            <ac:spMk id="15" creationId="{08C9B587-E65E-4B52-B37C-ABEBB6E87928}"/>
          </ac:spMkLst>
        </pc:spChg>
      </pc:sldChg>
      <pc:sldChg chg="addSp delSp modSp new mod setBg">
        <pc:chgData name="Dan Crooke" userId="0923ccee-d8ad-45f7-b26f-4fc392beb020" providerId="ADAL" clId="{8214F7B7-FD4D-439D-893F-9261D71CB97D}" dt="2023-09-22T08:42:15.613" v="488" actId="14100"/>
        <pc:sldMkLst>
          <pc:docMk/>
          <pc:sldMk cId="1162811589" sldId="276"/>
        </pc:sldMkLst>
        <pc:spChg chg="add del">
          <ac:chgData name="Dan Crooke" userId="0923ccee-d8ad-45f7-b26f-4fc392beb020" providerId="ADAL" clId="{8214F7B7-FD4D-439D-893F-9261D71CB97D}" dt="2023-09-21T18:15:21.519" v="75" actId="26606"/>
          <ac:spMkLst>
            <pc:docMk/>
            <pc:sldMk cId="1162811589" sldId="276"/>
            <ac:spMk id="12" creationId="{4F7B9026-36AD-42E4-B172-8D68F3A339B4}"/>
          </ac:spMkLst>
        </pc:spChg>
        <pc:spChg chg="add mod">
          <ac:chgData name="Dan Crooke" userId="0923ccee-d8ad-45f7-b26f-4fc392beb020" providerId="ADAL" clId="{8214F7B7-FD4D-439D-893F-9261D71CB97D}" dt="2023-09-22T08:42:15.613" v="488" actId="14100"/>
          <ac:spMkLst>
            <pc:docMk/>
            <pc:sldMk cId="1162811589" sldId="276"/>
            <ac:spMk id="22" creationId="{45F6F6F8-1F11-00F2-4448-398112D75CB9}"/>
          </ac:spMkLst>
        </pc:spChg>
        <pc:grpChg chg="add">
          <ac:chgData name="Dan Crooke" userId="0923ccee-d8ad-45f7-b26f-4fc392beb020" providerId="ADAL" clId="{8214F7B7-FD4D-439D-893F-9261D71CB97D}" dt="2023-09-21T18:18:16.107" v="375" actId="26606"/>
          <ac:grpSpMkLst>
            <pc:docMk/>
            <pc:sldMk cId="1162811589" sldId="276"/>
            <ac:grpSpMk id="9" creationId="{63737881-458F-40AD-B72B-B57D267DC423}"/>
          </ac:grpSpMkLst>
        </pc:grpChg>
        <pc:picChg chg="add del mod ord">
          <ac:chgData name="Dan Crooke" userId="0923ccee-d8ad-45f7-b26f-4fc392beb020" providerId="ADAL" clId="{8214F7B7-FD4D-439D-893F-9261D71CB97D}" dt="2023-09-21T18:18:06.137" v="372" actId="478"/>
          <ac:picMkLst>
            <pc:docMk/>
            <pc:sldMk cId="1162811589" sldId="276"/>
            <ac:picMk id="3" creationId="{7AF5E4DB-AD69-D13B-E9D7-D140BBEFEA6C}"/>
          </ac:picMkLst>
        </pc:picChg>
        <pc:picChg chg="add del mod">
          <ac:chgData name="Dan Crooke" userId="0923ccee-d8ad-45f7-b26f-4fc392beb020" providerId="ADAL" clId="{8214F7B7-FD4D-439D-893F-9261D71CB97D}" dt="2023-09-21T18:18:09.876" v="373" actId="478"/>
          <ac:picMkLst>
            <pc:docMk/>
            <pc:sldMk cId="1162811589" sldId="276"/>
            <ac:picMk id="5" creationId="{9000F4E5-361A-6931-4840-823779EA1356}"/>
          </ac:picMkLst>
        </pc:picChg>
        <pc:picChg chg="add mod">
          <ac:chgData name="Dan Crooke" userId="0923ccee-d8ad-45f7-b26f-4fc392beb020" providerId="ADAL" clId="{8214F7B7-FD4D-439D-893F-9261D71CB97D}" dt="2023-09-21T18:19:09.263" v="396" actId="1076"/>
          <ac:picMkLst>
            <pc:docMk/>
            <pc:sldMk cId="1162811589" sldId="276"/>
            <ac:picMk id="7" creationId="{D7BBE704-ABBC-771F-79C2-9BCDAA7733B2}"/>
          </ac:picMkLst>
        </pc:picChg>
        <pc:picChg chg="add mod">
          <ac:chgData name="Dan Crooke" userId="0923ccee-d8ad-45f7-b26f-4fc392beb020" providerId="ADAL" clId="{8214F7B7-FD4D-439D-893F-9261D71CB97D}" dt="2023-09-21T18:19:04.711" v="394" actId="1076"/>
          <ac:picMkLst>
            <pc:docMk/>
            <pc:sldMk cId="1162811589" sldId="276"/>
            <ac:picMk id="10" creationId="{D69071AC-42EF-4837-7529-710B4687FE02}"/>
          </ac:picMkLst>
        </pc:picChg>
        <pc:picChg chg="add mod">
          <ac:chgData name="Dan Crooke" userId="0923ccee-d8ad-45f7-b26f-4fc392beb020" providerId="ADAL" clId="{8214F7B7-FD4D-439D-893F-9261D71CB97D}" dt="2023-09-21T18:19:03.441" v="393" actId="1076"/>
          <ac:picMkLst>
            <pc:docMk/>
            <pc:sldMk cId="1162811589" sldId="276"/>
            <ac:picMk id="21" creationId="{56828387-2E0F-6EBB-626F-99137D3961FD}"/>
          </ac:picMkLst>
        </pc:picChg>
      </pc:sldChg>
      <pc:sldChg chg="addSp delSp modSp add mod ord">
        <pc:chgData name="Dan Crooke" userId="0923ccee-d8ad-45f7-b26f-4fc392beb020" providerId="ADAL" clId="{8214F7B7-FD4D-439D-893F-9261D71CB97D}" dt="2023-09-22T08:35:48.128" v="443" actId="1076"/>
        <pc:sldMkLst>
          <pc:docMk/>
          <pc:sldMk cId="840183973" sldId="277"/>
        </pc:sldMkLst>
        <pc:spChg chg="mod">
          <ac:chgData name="Dan Crooke" userId="0923ccee-d8ad-45f7-b26f-4fc392beb020" providerId="ADAL" clId="{8214F7B7-FD4D-439D-893F-9261D71CB97D}" dt="2023-09-21T18:20:13.173" v="416"/>
          <ac:spMkLst>
            <pc:docMk/>
            <pc:sldMk cId="840183973" sldId="277"/>
            <ac:spMk id="5" creationId="{4A77842B-9A05-CD96-102A-3822E2A90746}"/>
          </ac:spMkLst>
        </pc:spChg>
        <pc:picChg chg="del">
          <ac:chgData name="Dan Crooke" userId="0923ccee-d8ad-45f7-b26f-4fc392beb020" providerId="ADAL" clId="{8214F7B7-FD4D-439D-893F-9261D71CB97D}" dt="2023-09-21T18:24:09.854" v="435" actId="478"/>
          <ac:picMkLst>
            <pc:docMk/>
            <pc:sldMk cId="840183973" sldId="277"/>
            <ac:picMk id="3" creationId="{99A6573D-93AE-1E6A-997C-1B99F36866BB}"/>
          </ac:picMkLst>
        </pc:picChg>
        <pc:picChg chg="add mod">
          <ac:chgData name="Dan Crooke" userId="0923ccee-d8ad-45f7-b26f-4fc392beb020" providerId="ADAL" clId="{8214F7B7-FD4D-439D-893F-9261D71CB97D}" dt="2023-09-22T08:35:48.128" v="443" actId="1076"/>
          <ac:picMkLst>
            <pc:docMk/>
            <pc:sldMk cId="840183973" sldId="277"/>
            <ac:picMk id="4" creationId="{B80B17CB-EFD4-5228-B509-4E135C76EDC0}"/>
          </ac:picMkLst>
        </pc:picChg>
        <pc:picChg chg="del">
          <ac:chgData name="Dan Crooke" userId="0923ccee-d8ad-45f7-b26f-4fc392beb020" providerId="ADAL" clId="{8214F7B7-FD4D-439D-893F-9261D71CB97D}" dt="2023-09-21T18:24:08.703" v="433" actId="478"/>
          <ac:picMkLst>
            <pc:docMk/>
            <pc:sldMk cId="840183973" sldId="277"/>
            <ac:picMk id="7" creationId="{177425C7-B6D1-5974-F260-AD1BD4AEA007}"/>
          </ac:picMkLst>
        </pc:picChg>
        <pc:picChg chg="add mod">
          <ac:chgData name="Dan Crooke" userId="0923ccee-d8ad-45f7-b26f-4fc392beb020" providerId="ADAL" clId="{8214F7B7-FD4D-439D-893F-9261D71CB97D}" dt="2023-09-22T08:35:33.769" v="441" actId="1076"/>
          <ac:picMkLst>
            <pc:docMk/>
            <pc:sldMk cId="840183973" sldId="277"/>
            <ac:picMk id="8" creationId="{150571C4-2705-1E92-27CD-A4D5E17A5DB4}"/>
          </ac:picMkLst>
        </pc:picChg>
        <pc:picChg chg="del">
          <ac:chgData name="Dan Crooke" userId="0923ccee-d8ad-45f7-b26f-4fc392beb020" providerId="ADAL" clId="{8214F7B7-FD4D-439D-893F-9261D71CB97D}" dt="2023-09-21T18:24:09.271" v="434" actId="478"/>
          <ac:picMkLst>
            <pc:docMk/>
            <pc:sldMk cId="840183973" sldId="277"/>
            <ac:picMk id="9" creationId="{7ADF2CBB-72A7-B872-BC68-6ACC7C571347}"/>
          </ac:picMkLst>
        </pc:picChg>
      </pc:sldChg>
      <pc:sldChg chg="addSp delSp modSp add mod ord">
        <pc:chgData name="Dan Crooke" userId="0923ccee-d8ad-45f7-b26f-4fc392beb020" providerId="ADAL" clId="{8214F7B7-FD4D-439D-893F-9261D71CB97D}" dt="2023-09-22T08:42:23.557" v="489" actId="20577"/>
        <pc:sldMkLst>
          <pc:docMk/>
          <pc:sldMk cId="2822857353" sldId="278"/>
        </pc:sldMkLst>
        <pc:spChg chg="add mod ord">
          <ac:chgData name="Dan Crooke" userId="0923ccee-d8ad-45f7-b26f-4fc392beb020" providerId="ADAL" clId="{8214F7B7-FD4D-439D-893F-9261D71CB97D}" dt="2023-09-22T08:42:23.557" v="489" actId="20577"/>
          <ac:spMkLst>
            <pc:docMk/>
            <pc:sldMk cId="2822857353" sldId="278"/>
            <ac:spMk id="2" creationId="{E593EE66-5C55-0783-3AE3-D935658F5DEA}"/>
          </ac:spMkLst>
        </pc:spChg>
        <pc:spChg chg="del mod">
          <ac:chgData name="Dan Crooke" userId="0923ccee-d8ad-45f7-b26f-4fc392beb020" providerId="ADAL" clId="{8214F7B7-FD4D-439D-893F-9261D71CB97D}" dt="2023-09-21T18:21:03.304" v="427" actId="478"/>
          <ac:spMkLst>
            <pc:docMk/>
            <pc:sldMk cId="2822857353" sldId="278"/>
            <ac:spMk id="22" creationId="{45F6F6F8-1F11-00F2-4448-398112D75CB9}"/>
          </ac:spMkLst>
        </pc:spChg>
        <pc:spChg chg="add">
          <ac:chgData name="Dan Crooke" userId="0923ccee-d8ad-45f7-b26f-4fc392beb020" providerId="ADAL" clId="{8214F7B7-FD4D-439D-893F-9261D71CB97D}" dt="2023-09-22T08:37:58.679" v="448" actId="26606"/>
          <ac:spMkLst>
            <pc:docMk/>
            <pc:sldMk cId="2822857353" sldId="278"/>
            <ac:spMk id="25" creationId="{114C78B5-EC6B-4A39-8860-705100867457}"/>
          </ac:spMkLst>
        </pc:spChg>
        <pc:grpChg chg="del">
          <ac:chgData name="Dan Crooke" userId="0923ccee-d8ad-45f7-b26f-4fc392beb020" providerId="ADAL" clId="{8214F7B7-FD4D-439D-893F-9261D71CB97D}" dt="2023-09-22T08:37:58.679" v="448" actId="26606"/>
          <ac:grpSpMkLst>
            <pc:docMk/>
            <pc:sldMk cId="2822857353" sldId="278"/>
            <ac:grpSpMk id="9" creationId="{63737881-458F-40AD-B72B-B57D267DC423}"/>
          </ac:grpSpMkLst>
        </pc:grpChg>
        <pc:grpChg chg="add">
          <ac:chgData name="Dan Crooke" userId="0923ccee-d8ad-45f7-b26f-4fc392beb020" providerId="ADAL" clId="{8214F7B7-FD4D-439D-893F-9261D71CB97D}" dt="2023-09-22T08:37:58.679" v="448" actId="26606"/>
          <ac:grpSpMkLst>
            <pc:docMk/>
            <pc:sldMk cId="2822857353" sldId="278"/>
            <ac:grpSpMk id="27" creationId="{A50943B0-FDF7-4C2C-B784-9208C945A8C3}"/>
          </ac:grpSpMkLst>
        </pc:grpChg>
        <pc:picChg chg="add mod">
          <ac:chgData name="Dan Crooke" userId="0923ccee-d8ad-45f7-b26f-4fc392beb020" providerId="ADAL" clId="{8214F7B7-FD4D-439D-893F-9261D71CB97D}" dt="2023-09-22T08:37:58.679" v="448" actId="26606"/>
          <ac:picMkLst>
            <pc:docMk/>
            <pc:sldMk cId="2822857353" sldId="278"/>
            <ac:picMk id="4" creationId="{3979DF51-DDAC-BF7D-1C99-E4D52470C9ED}"/>
          </ac:picMkLst>
        </pc:picChg>
        <pc:picChg chg="add mod">
          <ac:chgData name="Dan Crooke" userId="0923ccee-d8ad-45f7-b26f-4fc392beb020" providerId="ADAL" clId="{8214F7B7-FD4D-439D-893F-9261D71CB97D}" dt="2023-09-22T08:37:58.679" v="448" actId="26606"/>
          <ac:picMkLst>
            <pc:docMk/>
            <pc:sldMk cId="2822857353" sldId="278"/>
            <ac:picMk id="6" creationId="{D63FAD48-1F42-239D-E410-314C23735AC3}"/>
          </ac:picMkLst>
        </pc:picChg>
        <pc:picChg chg="del">
          <ac:chgData name="Dan Crooke" userId="0923ccee-d8ad-45f7-b26f-4fc392beb020" providerId="ADAL" clId="{8214F7B7-FD4D-439D-893F-9261D71CB97D}" dt="2023-09-21T18:24:04.513" v="430" actId="478"/>
          <ac:picMkLst>
            <pc:docMk/>
            <pc:sldMk cId="2822857353" sldId="278"/>
            <ac:picMk id="7" creationId="{D7BBE704-ABBC-771F-79C2-9BCDAA7733B2}"/>
          </ac:picMkLst>
        </pc:picChg>
        <pc:picChg chg="del">
          <ac:chgData name="Dan Crooke" userId="0923ccee-d8ad-45f7-b26f-4fc392beb020" providerId="ADAL" clId="{8214F7B7-FD4D-439D-893F-9261D71CB97D}" dt="2023-09-21T18:24:05.327" v="431" actId="478"/>
          <ac:picMkLst>
            <pc:docMk/>
            <pc:sldMk cId="2822857353" sldId="278"/>
            <ac:picMk id="10" creationId="{D69071AC-42EF-4837-7529-710B4687FE02}"/>
          </ac:picMkLst>
        </pc:picChg>
        <pc:picChg chg="add mod">
          <ac:chgData name="Dan Crooke" userId="0923ccee-d8ad-45f7-b26f-4fc392beb020" providerId="ADAL" clId="{8214F7B7-FD4D-439D-893F-9261D71CB97D}" dt="2023-09-22T08:37:58.679" v="448" actId="26606"/>
          <ac:picMkLst>
            <pc:docMk/>
            <pc:sldMk cId="2822857353" sldId="278"/>
            <ac:picMk id="11" creationId="{1020EC49-E3F7-3EDF-CB20-98196759D039}"/>
          </ac:picMkLst>
        </pc:picChg>
        <pc:picChg chg="del">
          <ac:chgData name="Dan Crooke" userId="0923ccee-d8ad-45f7-b26f-4fc392beb020" providerId="ADAL" clId="{8214F7B7-FD4D-439D-893F-9261D71CB97D}" dt="2023-09-21T18:24:05.765" v="432" actId="478"/>
          <ac:picMkLst>
            <pc:docMk/>
            <pc:sldMk cId="2822857353" sldId="278"/>
            <ac:picMk id="21" creationId="{56828387-2E0F-6EBB-626F-99137D3961F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7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73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1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92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6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06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32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876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3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53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26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8578-87CC-4264-87E7-DD37046596EA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C4E76-9036-4279-BCED-AB785A835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5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2683"/>
            <a:ext cx="5941961" cy="528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id="{F82950E1-6702-30CA-C588-E997747725C3}"/>
              </a:ext>
            </a:extLst>
          </p:cNvPr>
          <p:cNvGrpSpPr>
            <a:grpSpLocks/>
          </p:cNvGrpSpPr>
          <p:nvPr/>
        </p:nvGrpSpPr>
        <p:grpSpPr bwMode="auto">
          <a:xfrm>
            <a:off x="9496338" y="130414"/>
            <a:ext cx="2541623" cy="1429938"/>
            <a:chOff x="3286116" y="932603"/>
            <a:chExt cx="2160000" cy="926924"/>
          </a:xfrm>
          <a:noFill/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CC6354-6B8E-EE53-7236-7A97C4E1277A}"/>
                </a:ext>
              </a:extLst>
            </p:cNvPr>
            <p:cNvSpPr/>
            <p:nvPr/>
          </p:nvSpPr>
          <p:spPr>
            <a:xfrm>
              <a:off x="3286116" y="957998"/>
              <a:ext cx="2160000" cy="899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5" name="Picture 10" descr="cofe-dos-png.png">
              <a:extLst>
                <a:ext uri="{FF2B5EF4-FFF2-40B4-BE49-F238E27FC236}">
                  <a16:creationId xmlns:a16="http://schemas.microsoft.com/office/drawing/2014/main" id="{6579344A-EBCA-F6B5-B316-6286345B2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54" y="932603"/>
              <a:ext cx="1980000" cy="926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CD40D6-73BA-0822-5E56-DCF16167327B}"/>
              </a:ext>
            </a:extLst>
          </p:cNvPr>
          <p:cNvSpPr txBox="1"/>
          <p:nvPr/>
        </p:nvSpPr>
        <p:spPr>
          <a:xfrm>
            <a:off x="419450" y="1442683"/>
            <a:ext cx="6140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/>
              <a:t>2023 DAC AWARDS</a:t>
            </a:r>
          </a:p>
          <a:p>
            <a:pPr algn="ctr"/>
            <a:endParaRPr lang="en-GB" sz="3400"/>
          </a:p>
          <a:p>
            <a:pPr algn="ctr"/>
            <a:r>
              <a:rPr lang="en-GB" sz="2800"/>
              <a:t>Presented by</a:t>
            </a:r>
            <a:endParaRPr lang="en-GB" sz="3400"/>
          </a:p>
          <a:p>
            <a:pPr algn="ctr"/>
            <a:endParaRPr lang="en-GB" sz="3400"/>
          </a:p>
          <a:p>
            <a:pPr algn="ctr"/>
            <a:r>
              <a:rPr lang="en-GB" sz="3400"/>
              <a:t>The Rt Revd Andrew Rumsey, Bishop of Ramsbury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34407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6C7BB-1B4B-9612-3455-C4C84471A633}"/>
              </a:ext>
            </a:extLst>
          </p:cNvPr>
          <p:cNvSpPr txBox="1"/>
          <p:nvPr/>
        </p:nvSpPr>
        <p:spPr>
          <a:xfrm>
            <a:off x="2258290" y="4647364"/>
            <a:ext cx="8799080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bg1"/>
                </a:solidFill>
                <a:latin typeface="Calibri Light"/>
                <a:ea typeface="+mj-ea"/>
                <a:cs typeface="Calibri Light"/>
              </a:rPr>
              <a:t>Conservation Award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80F6C-982E-3096-7075-046F43A20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80" r="6250" b="30546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13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ilding with a tower and a green lawn in a city&#10;&#10;Description automatically generated">
            <a:extLst>
              <a:ext uri="{FF2B5EF4-FFF2-40B4-BE49-F238E27FC236}">
                <a16:creationId xmlns:a16="http://schemas.microsoft.com/office/drawing/2014/main" id="{47809030-90DF-DEE8-9847-F64A6E341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9" b="122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3457CB-BF15-13C6-B3C4-5561AFBA5E3C}"/>
              </a:ext>
            </a:extLst>
          </p:cNvPr>
          <p:cNvSpPr txBox="1"/>
          <p:nvPr/>
        </p:nvSpPr>
        <p:spPr>
          <a:xfrm>
            <a:off x="420254" y="3431454"/>
            <a:ext cx="4023360" cy="19687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Conservation Award – Runner Up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solidFill>
                <a:schemeClr val="bg1"/>
              </a:solidFill>
              <a:latin typeface="Calibri"/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Blandford Forum, St Peter &amp; St Paul – Repairs to high level masonry, internal plasterwork &amp; insulation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7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arison of a dome and ceiling&#10;&#10;Description automatically generated with medium confidence">
            <a:extLst>
              <a:ext uri="{FF2B5EF4-FFF2-40B4-BE49-F238E27FC236}">
                <a16:creationId xmlns:a16="http://schemas.microsoft.com/office/drawing/2014/main" id="{D7BBE704-ABBC-771F-79C2-9BCDAA773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4144166" y="-2"/>
            <a:ext cx="3482055" cy="287383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1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0" name="Picture 9" descr="A drawing of a building&#10;&#10;Description automatically generated">
            <a:extLst>
              <a:ext uri="{FF2B5EF4-FFF2-40B4-BE49-F238E27FC236}">
                <a16:creationId xmlns:a16="http://schemas.microsoft.com/office/drawing/2014/main" id="{D69071AC-42EF-4837-7529-710B4687F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47" y="2873831"/>
            <a:ext cx="2367705" cy="3984168"/>
          </a:xfrm>
          <a:prstGeom prst="rect">
            <a:avLst/>
          </a:prstGeom>
        </p:spPr>
      </p:pic>
      <p:pic>
        <p:nvPicPr>
          <p:cNvPr id="21" name="Picture 20" descr="A religious painting in a church&#10;&#10;Description automatically generated">
            <a:extLst>
              <a:ext uri="{FF2B5EF4-FFF2-40B4-BE49-F238E27FC236}">
                <a16:creationId xmlns:a16="http://schemas.microsoft.com/office/drawing/2014/main" id="{56828387-2E0F-6EBB-626F-99137D396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09" y="0"/>
            <a:ext cx="4334637" cy="68787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F6F6F8-1F11-00F2-4448-398112D75CB9}"/>
              </a:ext>
            </a:extLst>
          </p:cNvPr>
          <p:cNvSpPr txBox="1"/>
          <p:nvPr/>
        </p:nvSpPr>
        <p:spPr>
          <a:xfrm>
            <a:off x="68833" y="4168210"/>
            <a:ext cx="4219082" cy="19687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Conservation Award – Runner Up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solidFill>
                <a:schemeClr val="bg1"/>
              </a:solidFill>
              <a:latin typeface="Calibri"/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Blandford Forum, St Peter &amp; St Paul – Repairs to high level masonry, internal plasterwork &amp; insulation</a:t>
            </a:r>
          </a:p>
        </p:txBody>
      </p:sp>
    </p:spTree>
    <p:extLst>
      <p:ext uri="{BB962C8B-B14F-4D97-AF65-F5344CB8AC3E}">
        <p14:creationId xmlns:p14="http://schemas.microsoft.com/office/powerpoint/2010/main" val="116281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77842B-9A05-CD96-102A-3822E2A90746}"/>
              </a:ext>
            </a:extLst>
          </p:cNvPr>
          <p:cNvSpPr txBox="1"/>
          <p:nvPr/>
        </p:nvSpPr>
        <p:spPr>
          <a:xfrm>
            <a:off x="122382" y="4673903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800" b="1" dirty="0">
                <a:solidFill>
                  <a:schemeClr val="bg1">
                    <a:alpha val="80000"/>
                  </a:schemeClr>
                </a:solidFill>
              </a:rPr>
              <a:t>Conservation Award – Winner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800" b="1" dirty="0">
                <a:solidFill>
                  <a:schemeClr val="bg1">
                    <a:alpha val="80000"/>
                  </a:schemeClr>
                </a:solidFill>
              </a:rPr>
              <a:t>Amesbury, St Mary &amp; St </a:t>
            </a:r>
            <a:r>
              <a:rPr lang="en-GB" sz="2800" b="1" dirty="0" err="1">
                <a:solidFill>
                  <a:schemeClr val="bg1">
                    <a:alpha val="80000"/>
                  </a:schemeClr>
                </a:solidFill>
              </a:rPr>
              <a:t>Melor</a:t>
            </a:r>
            <a:r>
              <a:rPr lang="en-GB" sz="2800" b="1" dirty="0">
                <a:solidFill>
                  <a:schemeClr val="bg1">
                    <a:alpha val="80000"/>
                  </a:schemeClr>
                </a:solidFill>
              </a:rPr>
              <a:t> – New oak carvings within nave roof</a:t>
            </a:r>
          </a:p>
        </p:txBody>
      </p:sp>
      <p:pic>
        <p:nvPicPr>
          <p:cNvPr id="4" name="Picture 3" descr="A church with a large tower&#10;&#10;Description automatically generated with medium confidence">
            <a:extLst>
              <a:ext uri="{FF2B5EF4-FFF2-40B4-BE49-F238E27FC236}">
                <a16:creationId xmlns:a16="http://schemas.microsoft.com/office/drawing/2014/main" id="{B80B17CB-EFD4-5228-B509-4E135C76E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65940" cy="3787677"/>
          </a:xfrm>
          <a:prstGeom prst="rect">
            <a:avLst/>
          </a:prstGeom>
        </p:spPr>
      </p:pic>
      <p:pic>
        <p:nvPicPr>
          <p:cNvPr id="8" name="Picture 7" descr="A blueprint of a building&#10;&#10;Description automatically generated">
            <a:extLst>
              <a:ext uri="{FF2B5EF4-FFF2-40B4-BE49-F238E27FC236}">
                <a16:creationId xmlns:a16="http://schemas.microsoft.com/office/drawing/2014/main" id="{150571C4-2705-1E92-27CD-A4D5E17A5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22" y="0"/>
            <a:ext cx="8379000" cy="39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8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ooden ceiling with windows&#10;&#10;Description automatically generated with medium confidence">
            <a:extLst>
              <a:ext uri="{FF2B5EF4-FFF2-40B4-BE49-F238E27FC236}">
                <a16:creationId xmlns:a16="http://schemas.microsoft.com/office/drawing/2014/main" id="{3979DF51-DDAC-BF7D-1C99-E4D52470C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07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Picture 5" descr="A wood carving of a rose&#10;&#10;Description automatically generated">
            <a:extLst>
              <a:ext uri="{FF2B5EF4-FFF2-40B4-BE49-F238E27FC236}">
                <a16:creationId xmlns:a16="http://schemas.microsoft.com/office/drawing/2014/main" id="{D63FAD48-1F42-239D-E410-314C23735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r="4" b="5304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1" name="Picture 10" descr="A hand holding a carved bee&#10;&#10;Description automatically generated">
            <a:extLst>
              <a:ext uri="{FF2B5EF4-FFF2-40B4-BE49-F238E27FC236}">
                <a16:creationId xmlns:a16="http://schemas.microsoft.com/office/drawing/2014/main" id="{1020EC49-E3F7-3EDF-CB20-98196759D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" b="4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93EE66-5C55-0783-3AE3-D935658F5DEA}"/>
              </a:ext>
            </a:extLst>
          </p:cNvPr>
          <p:cNvSpPr txBox="1"/>
          <p:nvPr/>
        </p:nvSpPr>
        <p:spPr>
          <a:xfrm>
            <a:off x="5767440" y="4648280"/>
            <a:ext cx="6193502" cy="1531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Conservation Award – Winner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Amesbury, St Mary &amp; St </a:t>
            </a:r>
            <a:r>
              <a:rPr lang="en-US" sz="2200" b="1" dirty="0" err="1">
                <a:solidFill>
                  <a:schemeClr val="bg1">
                    <a:alpha val="80000"/>
                  </a:schemeClr>
                </a:solidFill>
              </a:rPr>
              <a:t>Melor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b="1">
                <a:solidFill>
                  <a:schemeClr val="bg1">
                    <a:alpha val="80000"/>
                  </a:schemeClr>
                </a:solidFill>
              </a:rPr>
              <a:t>–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>
                <a:solidFill>
                  <a:schemeClr val="bg1">
                    <a:alpha val="80000"/>
                  </a:schemeClr>
                </a:solidFill>
              </a:rPr>
              <a:t>New 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oak carvings within nave roof</a:t>
            </a:r>
          </a:p>
        </p:txBody>
      </p:sp>
    </p:spTree>
    <p:extLst>
      <p:ext uri="{BB962C8B-B14F-4D97-AF65-F5344CB8AC3E}">
        <p14:creationId xmlns:p14="http://schemas.microsoft.com/office/powerpoint/2010/main" val="2822857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FBAA23D2-32DF-F686-3530-82F52FDEA911}"/>
              </a:ext>
            </a:extLst>
          </p:cNvPr>
          <p:cNvGrpSpPr>
            <a:grpSpLocks/>
          </p:cNvGrpSpPr>
          <p:nvPr/>
        </p:nvGrpSpPr>
        <p:grpSpPr bwMode="auto">
          <a:xfrm>
            <a:off x="3719254" y="1740611"/>
            <a:ext cx="4323915" cy="2849144"/>
            <a:chOff x="3286116" y="932603"/>
            <a:chExt cx="2160000" cy="926924"/>
          </a:xfrm>
          <a:noFill/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E32975-8D07-D670-7C5D-52A20AC237F0}"/>
                </a:ext>
              </a:extLst>
            </p:cNvPr>
            <p:cNvSpPr/>
            <p:nvPr/>
          </p:nvSpPr>
          <p:spPr>
            <a:xfrm>
              <a:off x="3286116" y="957998"/>
              <a:ext cx="2160000" cy="899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4" name="Picture 10" descr="cofe-dos-png.png">
              <a:extLst>
                <a:ext uri="{FF2B5EF4-FFF2-40B4-BE49-F238E27FC236}">
                  <a16:creationId xmlns:a16="http://schemas.microsoft.com/office/drawing/2014/main" id="{95322893-69D0-33E3-32E4-6D55E7FCE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54" y="932603"/>
              <a:ext cx="1980000" cy="926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207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7904D4-C670-8EF5-340A-0881D3CEF417}"/>
              </a:ext>
            </a:extLst>
          </p:cNvPr>
          <p:cNvSpPr txBox="1"/>
          <p:nvPr/>
        </p:nvSpPr>
        <p:spPr>
          <a:xfrm>
            <a:off x="2662381" y="4521296"/>
            <a:ext cx="10518776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Innovation Award</a:t>
            </a:r>
          </a:p>
        </p:txBody>
      </p:sp>
      <p:pic>
        <p:nvPicPr>
          <p:cNvPr id="5" name="Picture 4" descr="Blue ribbon rosette">
            <a:extLst>
              <a:ext uri="{FF2B5EF4-FFF2-40B4-BE49-F238E27FC236}">
                <a16:creationId xmlns:a16="http://schemas.microsoft.com/office/drawing/2014/main" id="{C4442BBF-C148-3A10-82B6-84129EC40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39" r="-2" b="28114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063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425C7-B6D1-5974-F260-AD1BD4AEA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1" r="23775" b="-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F2CBB-72A7-B872-BC68-6ACC7C571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1" r="-4" b="-4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6573D-93AE-1E6A-997C-1B99F3686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26" r="19509" b="1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77842B-9A05-CD96-102A-3822E2A90746}"/>
              </a:ext>
            </a:extLst>
          </p:cNvPr>
          <p:cNvSpPr txBox="1"/>
          <p:nvPr/>
        </p:nvSpPr>
        <p:spPr>
          <a:xfrm>
            <a:off x="122382" y="4673903"/>
            <a:ext cx="11454100" cy="1077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Innovation Award – Winner</a:t>
            </a:r>
            <a:endParaRPr lang="en-US" sz="28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Devizes, St Mary –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Single storey extension &amp; re-ordering</a:t>
            </a:r>
            <a:endParaRPr lang="en-US" sz="2800" dirty="0">
              <a:solidFill>
                <a:schemeClr val="bg1">
                  <a:alpha val="80000"/>
                </a:scheme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1092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print of a building&#10;&#10;Description automatically generated">
            <a:extLst>
              <a:ext uri="{FF2B5EF4-FFF2-40B4-BE49-F238E27FC236}">
                <a16:creationId xmlns:a16="http://schemas.microsoft.com/office/drawing/2014/main" id="{1B913176-F553-0B92-4E7E-E6BADCA6E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3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D056D-3232-AD3D-BA5D-09D6D1EAC5B0}"/>
              </a:ext>
            </a:extLst>
          </p:cNvPr>
          <p:cNvSpPr txBox="1"/>
          <p:nvPr/>
        </p:nvSpPr>
        <p:spPr>
          <a:xfrm>
            <a:off x="2223654" y="4658909"/>
            <a:ext cx="8244898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Environment Award</a:t>
            </a:r>
          </a:p>
        </p:txBody>
      </p:sp>
      <p:pic>
        <p:nvPicPr>
          <p:cNvPr id="15" name="Picture 14" descr="Seedling growing on a tree trunk">
            <a:extLst>
              <a:ext uri="{FF2B5EF4-FFF2-40B4-BE49-F238E27FC236}">
                <a16:creationId xmlns:a16="http://schemas.microsoft.com/office/drawing/2014/main" id="{1FABC58A-0343-BC50-BE4D-D40CE2E4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92" r="-2" b="29615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526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9" name="Rectangle 111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E1A24-C6E2-1668-E3F1-27B9D03FC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5" r="8858" b="-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E15073-3CFB-6FD2-A87A-BABE8953C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5" r="13504" b="-3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026" name="Picture 2" descr="Sherborne Abbey (Place of Worship, Dorset, England)">
            <a:extLst>
              <a:ext uri="{FF2B5EF4-FFF2-40B4-BE49-F238E27FC236}">
                <a16:creationId xmlns:a16="http://schemas.microsoft.com/office/drawing/2014/main" id="{AC272C71-E80C-5018-840C-84C71F36B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r="22328" b="2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1" name="Freeform: Shape 1125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3457CB-BF15-13C6-B3C4-5561AFBA5E3C}"/>
              </a:ext>
            </a:extLst>
          </p:cNvPr>
          <p:cNvSpPr txBox="1"/>
          <p:nvPr/>
        </p:nvSpPr>
        <p:spPr>
          <a:xfrm>
            <a:off x="165100" y="4652105"/>
            <a:ext cx="11861799" cy="1077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Environment Award – Runner Up</a:t>
            </a:r>
            <a:endParaRPr lang="en-US" sz="2800" b="1" dirty="0">
              <a:solidFill>
                <a:srgbClr val="FFFFFF">
                  <a:alpha val="80000"/>
                </a:srgbClr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Sherborne, Abbey Church of St Mary –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Replacement of gas boiler with air source heat pump</a:t>
            </a:r>
            <a:endParaRPr lang="en-US" sz="2800" dirty="0">
              <a:solidFill>
                <a:srgbClr val="FFFFFF">
                  <a:alpha val="80000"/>
                </a:srgb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59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DC3D03EC-ED2D-E665-F02D-0B4465A94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13785" b="-1"/>
          <a:stretch/>
        </p:blipFill>
        <p:spPr>
          <a:xfrm>
            <a:off x="3520493" y="-2"/>
            <a:ext cx="8627705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08F29F-3566-8369-169D-3986913934BD}"/>
              </a:ext>
            </a:extLst>
          </p:cNvPr>
          <p:cNvSpPr txBox="1"/>
          <p:nvPr/>
        </p:nvSpPr>
        <p:spPr>
          <a:xfrm>
            <a:off x="43802" y="195944"/>
            <a:ext cx="3609677" cy="34023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Environment Award – </a:t>
            </a:r>
            <a:endParaRPr lang="en-US" sz="2800" b="1" dirty="0">
              <a:solidFill>
                <a:srgbClr val="FFFFFF">
                  <a:alpha val="80000"/>
                </a:srgbClr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Runner Up</a:t>
            </a:r>
            <a:endParaRPr lang="en-US" sz="2800" b="1" dirty="0">
              <a:solidFill>
                <a:srgbClr val="FFFFFF">
                  <a:alpha val="80000"/>
                </a:srgbClr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Sherborne, Abbey Church of St Mary – Replacement of gas boiler with air source heat pump</a:t>
            </a:r>
            <a:endParaRPr lang="en-US" sz="2800" dirty="0">
              <a:solidFill>
                <a:srgbClr val="FFFFFF">
                  <a:alpha val="80000"/>
                </a:srgb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09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rawing of a church&#10;&#10;Description automatically generated">
            <a:extLst>
              <a:ext uri="{FF2B5EF4-FFF2-40B4-BE49-F238E27FC236}">
                <a16:creationId xmlns:a16="http://schemas.microsoft.com/office/drawing/2014/main" id="{86D17612-3515-E4B6-7E7E-318697A2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3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7D468-3E43-A5B1-968B-C270178E6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4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3457CB-BF15-13C6-B3C4-5561AFBA5E3C}"/>
              </a:ext>
            </a:extLst>
          </p:cNvPr>
          <p:cNvSpPr txBox="1"/>
          <p:nvPr/>
        </p:nvSpPr>
        <p:spPr>
          <a:xfrm>
            <a:off x="203201" y="4708540"/>
            <a:ext cx="11710632" cy="1077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Environment Award – Winner</a:t>
            </a:r>
            <a:endParaRPr lang="en-US" sz="2800" b="1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Beaminster, St Mary –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Installation of solar panels &amp; air source heat pump</a:t>
            </a:r>
            <a:endParaRPr lang="en-US" sz="2800" dirty="0">
              <a:solidFill>
                <a:schemeClr val="bg1">
                  <a:alpha val="80000"/>
                </a:scheme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75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3457CB-BF15-13C6-B3C4-5561AFBA5E3C}"/>
              </a:ext>
            </a:extLst>
          </p:cNvPr>
          <p:cNvSpPr txBox="1"/>
          <p:nvPr/>
        </p:nvSpPr>
        <p:spPr>
          <a:xfrm>
            <a:off x="203201" y="4708540"/>
            <a:ext cx="11435424" cy="1077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Environment Award – Winner</a:t>
            </a:r>
            <a:endParaRPr lang="en-US" sz="2800" b="1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Beaminster, St Mary –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Installation of solar panels &amp; air source heat pump</a:t>
            </a:r>
            <a:endParaRPr lang="en-US" sz="2800" dirty="0">
              <a:solidFill>
                <a:schemeClr val="bg1">
                  <a:alpha val="80000"/>
                </a:schemeClr>
              </a:solidFill>
              <a:cs typeface="Calibri" panose="020F0502020204030204"/>
            </a:endParaRPr>
          </a:p>
        </p:txBody>
      </p:sp>
      <p:pic>
        <p:nvPicPr>
          <p:cNvPr id="6" name="Picture 5" descr="A collage of images of a house&#10;&#10;Description automatically generated">
            <a:extLst>
              <a:ext uri="{FF2B5EF4-FFF2-40B4-BE49-F238E27FC236}">
                <a16:creationId xmlns:a16="http://schemas.microsoft.com/office/drawing/2014/main" id="{EE2F7891-8457-1944-68E7-6C5DFF9C1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14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8daa1c-6c78-4b0c-8524-30ca12bad964">
      <Terms xmlns="http://schemas.microsoft.com/office/infopath/2007/PartnerControls"/>
    </lcf76f155ced4ddcb4097134ff3c332f>
    <TaxCatchAll xmlns="2630dbf1-9670-49a5-93a6-011babee322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6118AA9A0C5649AD897443312BF077" ma:contentTypeVersion="17" ma:contentTypeDescription="Create a new document." ma:contentTypeScope="" ma:versionID="16dd33598a7513270c0043213ff8c788">
  <xsd:schema xmlns:xsd="http://www.w3.org/2001/XMLSchema" xmlns:xs="http://www.w3.org/2001/XMLSchema" xmlns:p="http://schemas.microsoft.com/office/2006/metadata/properties" xmlns:ns2="8b8daa1c-6c78-4b0c-8524-30ca12bad964" xmlns:ns3="9a53dda9-f6c6-4761-a0f4-4251f3c7c1ce" xmlns:ns4="2630dbf1-9670-49a5-93a6-011babee3226" targetNamespace="http://schemas.microsoft.com/office/2006/metadata/properties" ma:root="true" ma:fieldsID="9bb3cfa484bfd262e41a857d445f369d" ns2:_="" ns3:_="" ns4:_="">
    <xsd:import namespace="8b8daa1c-6c78-4b0c-8524-30ca12bad964"/>
    <xsd:import namespace="9a53dda9-f6c6-4761-a0f4-4251f3c7c1ce"/>
    <xsd:import namespace="2630dbf1-9670-49a5-93a6-011babee32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daa1c-6c78-4b0c-8524-30ca12bad9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7ead7a6-84b1-4173-ae92-3aadd00dab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3dda9-f6c6-4761-a0f4-4251f3c7c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0dbf1-9670-49a5-93a6-011babee3226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14f35579-c14d-4fca-a847-667972b43579}" ma:internalName="TaxCatchAll" ma:showField="CatchAllData" ma:web="9a53dda9-f6c6-4761-a0f4-4251f3c7c1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9AF6A9-3408-47C3-B2CD-21B0F65F2441}">
  <ds:schemaRefs>
    <ds:schemaRef ds:uri="http://www.w3.org/XML/1998/namespace"/>
    <ds:schemaRef ds:uri="http://schemas.openxmlformats.org/package/2006/metadata/core-properties"/>
    <ds:schemaRef ds:uri="8b8daa1c-6c78-4b0c-8524-30ca12bad964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2630dbf1-9670-49a5-93a6-011babee3226"/>
    <ds:schemaRef ds:uri="9a53dda9-f6c6-4761-a0f4-4251f3c7c1ce"/>
  </ds:schemaRefs>
</ds:datastoreItem>
</file>

<file path=customXml/itemProps2.xml><?xml version="1.0" encoding="utf-8"?>
<ds:datastoreItem xmlns:ds="http://schemas.openxmlformats.org/officeDocument/2006/customXml" ds:itemID="{FE1D8D9D-929C-4480-AB7C-5BFEBB9553C2}">
  <ds:schemaRefs>
    <ds:schemaRef ds:uri="2630dbf1-9670-49a5-93a6-011babee3226"/>
    <ds:schemaRef ds:uri="8b8daa1c-6c78-4b0c-8524-30ca12bad964"/>
    <ds:schemaRef ds:uri="9a53dda9-f6c6-4761-a0f4-4251f3c7c1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65BAB8-FB1A-4572-AC3F-B616BED5AD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Crooke</dc:creator>
  <cp:lastModifiedBy>Dan Crooke</cp:lastModifiedBy>
  <cp:revision>20</cp:revision>
  <dcterms:created xsi:type="dcterms:W3CDTF">2020-08-25T08:46:58Z</dcterms:created>
  <dcterms:modified xsi:type="dcterms:W3CDTF">2023-09-22T08:42:29Z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0x010100986118AA9A0C5649AD897443312BF077</vt:lpwstr>
  </property>
  <property fmtid="{D5CDD505-2E9C-101B-9397-08002B2CF9AE}" pid="3" name="MediaServiceImageTags">
    <vt:lpwstr/>
  </property>
</Properties>
</file>