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7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999358-C0CD-4052-A907-C2B1D5DFDA35}" v="18" dt="2023-07-27T10:49:49.082"/>
    <p1510:client id="{3781D5F5-D9FB-449B-705C-FF374AC9AA5E}" v="311" dt="2023-07-27T14:19:54.168"/>
    <p1510:client id="{E0BEEC69-DE4A-4BD2-AF1F-7297D8374805}" v="6" dt="2023-07-27T11:32:46.3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27/07/2023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51A23B3-46CD-19FC-5901-8FE28526F8A5}"/>
              </a:ext>
            </a:extLst>
          </p:cNvPr>
          <p:cNvSpPr>
            <a:spLocks noGrp="1"/>
          </p:cNvSpPr>
          <p:nvPr/>
        </p:nvSpPr>
        <p:spPr>
          <a:xfrm>
            <a:off x="456944" y="4783426"/>
            <a:ext cx="7294071" cy="2071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>
                <a:solidFill>
                  <a:srgbClr val="8276B5"/>
                </a:solidFill>
                <a:latin typeface="Calibri"/>
                <a:ea typeface="Calibri"/>
                <a:cs typeface="Calibri"/>
              </a:rPr>
              <a:t>Making Jesus Known</a:t>
            </a:r>
            <a:br>
              <a:rPr lang="en-US" sz="4000" b="1">
                <a:solidFill>
                  <a:srgbClr val="8276B5"/>
                </a:solidFill>
                <a:latin typeface="Calibri"/>
                <a:ea typeface="Calibri"/>
                <a:cs typeface="Calibri"/>
              </a:rPr>
            </a:br>
            <a:r>
              <a:rPr lang="en-GB" sz="2400">
                <a:solidFill>
                  <a:srgbClr val="000000"/>
                </a:solidFill>
                <a:latin typeface="Calibri Light"/>
                <a:ea typeface="+mj-lt"/>
                <a:cs typeface="+mj-lt"/>
              </a:rPr>
              <a:t>Engagement Questions</a:t>
            </a:r>
            <a:endParaRPr lang="en-US" sz="2800">
              <a:solidFill>
                <a:srgbClr val="000000"/>
              </a:solidFill>
              <a:latin typeface="Calibri Light"/>
              <a:ea typeface="+mj-lt"/>
              <a:cs typeface="+mj-lt"/>
            </a:endParaRPr>
          </a:p>
          <a:p>
            <a:pPr algn="l"/>
            <a:endParaRPr lang="en-US" sz="4000" b="1">
              <a:latin typeface="Calibri"/>
              <a:ea typeface="Calibri"/>
              <a:cs typeface="Calibri"/>
            </a:endParaRPr>
          </a:p>
        </p:txBody>
      </p:sp>
      <p:pic>
        <p:nvPicPr>
          <p:cNvPr id="9" name="Picture 8" descr="A black and white sign&#10;&#10;Description automatically generated">
            <a:extLst>
              <a:ext uri="{FF2B5EF4-FFF2-40B4-BE49-F238E27FC236}">
                <a16:creationId xmlns:a16="http://schemas.microsoft.com/office/drawing/2014/main" id="{0E4F2E32-01E4-A997-B6DA-C2B79464C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861" y="5375316"/>
            <a:ext cx="2073310" cy="974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FE064-88E0-43F2-1AD6-59765C8D76B0}"/>
              </a:ext>
            </a:extLst>
          </p:cNvPr>
          <p:cNvSpPr txBox="1"/>
          <p:nvPr/>
        </p:nvSpPr>
        <p:spPr>
          <a:xfrm>
            <a:off x="4724400" y="3200400"/>
            <a:ext cx="2743199" cy="45719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/>
          </a:p>
        </p:txBody>
      </p:sp>
      <p:pic>
        <p:nvPicPr>
          <p:cNvPr id="2" name="Picture 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041856F8-6B6C-B76F-6869-CC8D1E26D2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" t="24077" r="-758" b="15844"/>
          <a:stretch/>
        </p:blipFill>
        <p:spPr>
          <a:xfrm>
            <a:off x="496727" y="464961"/>
            <a:ext cx="11224390" cy="45117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8AE8EE-3A04-C8C5-D878-3F18A0231D01}"/>
              </a:ext>
            </a:extLst>
          </p:cNvPr>
          <p:cNvSpPr txBox="1"/>
          <p:nvPr/>
        </p:nvSpPr>
        <p:spPr>
          <a:xfrm>
            <a:off x="9968753" y="4661647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BFBFBF"/>
                </a:solidFill>
              </a:rPr>
              <a:t>Photo:  Neil Turner/Lambeth</a:t>
            </a:r>
            <a:endParaRPr lang="en-GB" sz="9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blue and white graphic with white circles and a blue fish&#10;&#10;Description automatically generated">
            <a:extLst>
              <a:ext uri="{FF2B5EF4-FFF2-40B4-BE49-F238E27FC236}">
                <a16:creationId xmlns:a16="http://schemas.microsoft.com/office/drawing/2014/main" id="{0A9493CF-94A0-BDBE-FBF3-7D894C328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13015"/>
            <a:ext cx="9612404" cy="684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68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B7AC1D-9AEE-A389-2D14-38952D330DC2}"/>
              </a:ext>
            </a:extLst>
          </p:cNvPr>
          <p:cNvSpPr txBox="1"/>
          <p:nvPr/>
        </p:nvSpPr>
        <p:spPr>
          <a:xfrm>
            <a:off x="618564" y="519952"/>
            <a:ext cx="899832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>
                <a:solidFill>
                  <a:srgbClr val="8276B5"/>
                </a:solidFill>
                <a:latin typeface="Calibri Light"/>
                <a:cs typeface="Calibri"/>
              </a:rPr>
              <a:t>Opening prayer</a:t>
            </a:r>
            <a:endParaRPr lang="en-GB" sz="5400">
              <a:solidFill>
                <a:srgbClr val="8276B5"/>
              </a:solidFill>
              <a:latin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4BB6D2-92FB-A2C7-D3ED-5D2BCB38106B}"/>
              </a:ext>
            </a:extLst>
          </p:cNvPr>
          <p:cNvSpPr txBox="1"/>
          <p:nvPr/>
        </p:nvSpPr>
        <p:spPr>
          <a:xfrm>
            <a:off x="757518" y="1721223"/>
            <a:ext cx="5253317" cy="39035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cs typeface="Segoe UI"/>
              </a:rPr>
              <a:t>Gracious God,</a:t>
            </a:r>
            <a:r>
              <a:rPr lang="en-US" sz="2800">
                <a:latin typeface="Calibri Light"/>
                <a:cs typeface="Segoe UI"/>
              </a:rPr>
              <a:t>​</a:t>
            </a:r>
            <a:endParaRPr lang="en-US" sz="280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cs typeface="Segoe UI"/>
              </a:rPr>
              <a:t>We thank you for calling us </a:t>
            </a:r>
            <a:r>
              <a:rPr lang="en-US" sz="2800">
                <a:latin typeface="Calibri Light"/>
                <a:cs typeface="Segoe U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cs typeface="Segoe UI"/>
              </a:rPr>
              <a:t>into the fellowship of your Son.</a:t>
            </a:r>
            <a:r>
              <a:rPr lang="en-US" sz="2800">
                <a:latin typeface="Calibri Light"/>
                <a:cs typeface="Segoe U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cs typeface="Segoe UI"/>
              </a:rPr>
              <a:t>Empower us by your Spirit</a:t>
            </a:r>
            <a:r>
              <a:rPr lang="en-US" sz="2800">
                <a:latin typeface="Calibri Light"/>
                <a:cs typeface="Segoe U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cs typeface="Segoe UI"/>
              </a:rPr>
              <a:t>to seek your Kingdom, </a:t>
            </a:r>
            <a:r>
              <a:rPr lang="en-US" sz="2800">
                <a:latin typeface="Calibri Light"/>
                <a:cs typeface="Segoe UI"/>
              </a:rPr>
              <a:t>​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cs typeface="Segoe UI"/>
              </a:rPr>
              <a:t>here and now, 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6F9DE18-B15E-4B72-6928-39E57536FA23}"/>
              </a:ext>
            </a:extLst>
          </p:cNvPr>
          <p:cNvSpPr txBox="1">
            <a:spLocks/>
          </p:cNvSpPr>
          <p:nvPr/>
        </p:nvSpPr>
        <p:spPr>
          <a:xfrm>
            <a:off x="6496095" y="1822238"/>
            <a:ext cx="4814708" cy="34075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cs typeface="Calibri Light"/>
              </a:rPr>
              <a:t>that we might Make Jesus Known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ea typeface="+mn-lt"/>
                <a:cs typeface="+mn-lt"/>
              </a:rPr>
              <a:t>in every place. 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ea typeface="+mn-lt"/>
                <a:cs typeface="+mn-lt"/>
              </a:rPr>
              <a:t>For your name's sake,</a:t>
            </a:r>
          </a:p>
          <a:p>
            <a:pPr>
              <a:lnSpc>
                <a:spcPct val="150000"/>
              </a:lnSpc>
            </a:pPr>
            <a:r>
              <a:rPr lang="en-GB" sz="2800">
                <a:latin typeface="Calibri Light"/>
                <a:ea typeface="+mn-lt"/>
                <a:cs typeface="+mn-lt"/>
              </a:rPr>
              <a:t>Amen</a:t>
            </a:r>
            <a:endParaRPr lang="en-GB" sz="2800"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endParaRPr lang="en-GB" sz="9600">
              <a:ea typeface="+mn-lt"/>
              <a:cs typeface="+mn-lt"/>
            </a:endParaRPr>
          </a:p>
        </p:txBody>
      </p:sp>
      <p:pic>
        <p:nvPicPr>
          <p:cNvPr id="8" name="Picture 7" descr="A black and white sign&#10;&#10;Description automatically generated">
            <a:extLst>
              <a:ext uri="{FF2B5EF4-FFF2-40B4-BE49-F238E27FC236}">
                <a16:creationId xmlns:a16="http://schemas.microsoft.com/office/drawing/2014/main" id="{EBF874CF-0BBD-BF07-1B9B-CAEF7405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6861" y="5375316"/>
            <a:ext cx="2073310" cy="97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19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&#10;&#10;Description automatically generated">
            <a:extLst>
              <a:ext uri="{FF2B5EF4-FFF2-40B4-BE49-F238E27FC236}">
                <a16:creationId xmlns:a16="http://schemas.microsoft.com/office/drawing/2014/main" id="{FB7C56CA-B97C-EE45-66F1-FA638AFD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0979" y="5577022"/>
            <a:ext cx="2073310" cy="974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6A4D9-8604-8F5B-926A-20EB79C159A2}"/>
              </a:ext>
            </a:extLst>
          </p:cNvPr>
          <p:cNvSpPr/>
          <p:nvPr/>
        </p:nvSpPr>
        <p:spPr>
          <a:xfrm>
            <a:off x="-1429870" y="-4482"/>
            <a:ext cx="5322794" cy="6891618"/>
          </a:xfrm>
          <a:prstGeom prst="rect">
            <a:avLst/>
          </a:prstGeom>
          <a:solidFill>
            <a:srgbClr val="827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40302-C1E6-5742-3248-01600A1DA18A}"/>
              </a:ext>
            </a:extLst>
          </p:cNvPr>
          <p:cNvSpPr txBox="1"/>
          <p:nvPr/>
        </p:nvSpPr>
        <p:spPr>
          <a:xfrm>
            <a:off x="6663017" y="2976283"/>
            <a:ext cx="4681818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latin typeface="Calibri Light"/>
              </a:rPr>
              <a:t>Where you are already engaged in aspects of the vision and priorities, what’s working well? What outcomes are you pleased to see?  </a:t>
            </a:r>
            <a:endParaRPr lang="en-GB" sz="3200"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53420-611B-77AD-E162-3C4FD8FE1161}"/>
              </a:ext>
            </a:extLst>
          </p:cNvPr>
          <p:cNvSpPr txBox="1"/>
          <p:nvPr/>
        </p:nvSpPr>
        <p:spPr>
          <a:xfrm>
            <a:off x="6658535" y="1125069"/>
            <a:ext cx="899832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>
                <a:solidFill>
                  <a:srgbClr val="8276B5"/>
                </a:solidFill>
                <a:latin typeface="Calibri Light"/>
                <a:cs typeface="Calibri"/>
              </a:rPr>
              <a:t>Question</a:t>
            </a:r>
          </a:p>
          <a:p>
            <a:r>
              <a:rPr lang="en-GB" sz="5400">
                <a:solidFill>
                  <a:srgbClr val="8276B5"/>
                </a:solidFill>
                <a:latin typeface="Calibri Light"/>
                <a:cs typeface="Calibri"/>
              </a:rPr>
              <a:t>one</a:t>
            </a:r>
          </a:p>
        </p:txBody>
      </p:sp>
      <p:pic>
        <p:nvPicPr>
          <p:cNvPr id="2" name="Picture 7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EF3AF555-9619-01F6-4703-AB162E9B0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114" b="-206"/>
          <a:stretch/>
        </p:blipFill>
        <p:spPr>
          <a:xfrm>
            <a:off x="-721659" y="710909"/>
            <a:ext cx="6279138" cy="5458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64BA4A6-374D-695E-BEB5-997FF40858A1}"/>
              </a:ext>
            </a:extLst>
          </p:cNvPr>
          <p:cNvSpPr txBox="1"/>
          <p:nvPr/>
        </p:nvSpPr>
        <p:spPr>
          <a:xfrm>
            <a:off x="3278841" y="5844988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Photo: Finbarr Webster/Diocese of Salisbury</a:t>
            </a:r>
          </a:p>
        </p:txBody>
      </p:sp>
    </p:spTree>
    <p:extLst>
      <p:ext uri="{BB962C8B-B14F-4D97-AF65-F5344CB8AC3E}">
        <p14:creationId xmlns:p14="http://schemas.microsoft.com/office/powerpoint/2010/main" val="319480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&#10;&#10;Description automatically generated">
            <a:extLst>
              <a:ext uri="{FF2B5EF4-FFF2-40B4-BE49-F238E27FC236}">
                <a16:creationId xmlns:a16="http://schemas.microsoft.com/office/drawing/2014/main" id="{FB7C56CA-B97C-EE45-66F1-FA638AFD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099" y="5687055"/>
            <a:ext cx="2073310" cy="974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6A4D9-8604-8F5B-926A-20EB79C159A2}"/>
              </a:ext>
            </a:extLst>
          </p:cNvPr>
          <p:cNvSpPr/>
          <p:nvPr/>
        </p:nvSpPr>
        <p:spPr>
          <a:xfrm>
            <a:off x="6234954" y="-4482"/>
            <a:ext cx="5961529" cy="6925235"/>
          </a:xfrm>
          <a:prstGeom prst="rect">
            <a:avLst/>
          </a:prstGeom>
          <a:solidFill>
            <a:srgbClr val="827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40302-C1E6-5742-3248-01600A1DA18A}"/>
              </a:ext>
            </a:extLst>
          </p:cNvPr>
          <p:cNvSpPr txBox="1"/>
          <p:nvPr/>
        </p:nvSpPr>
        <p:spPr>
          <a:xfrm>
            <a:off x="7444441" y="3340101"/>
            <a:ext cx="3449171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Calibri Light"/>
                <a:ea typeface="+mn-lt"/>
                <a:cs typeface="+mn-lt"/>
              </a:rPr>
              <a:t>What further opportunities does the vision statement Making Jesus Known suggest or open up in your parish or place?</a:t>
            </a:r>
            <a:endParaRPr lang="en-US" sz="3200">
              <a:solidFill>
                <a:schemeClr val="bg1"/>
              </a:solidFill>
              <a:latin typeface="Calibri Light"/>
              <a:ea typeface="+mn-lt"/>
              <a:cs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53420-611B-77AD-E162-3C4FD8FE1161}"/>
              </a:ext>
            </a:extLst>
          </p:cNvPr>
          <p:cNvSpPr txBox="1"/>
          <p:nvPr/>
        </p:nvSpPr>
        <p:spPr>
          <a:xfrm>
            <a:off x="7442946" y="1209488"/>
            <a:ext cx="899832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 b="1">
                <a:solidFill>
                  <a:schemeClr val="bg1"/>
                </a:solidFill>
                <a:latin typeface="Calibri Light"/>
                <a:cs typeface="Calibri"/>
              </a:rPr>
              <a:t>Question</a:t>
            </a:r>
          </a:p>
          <a:p>
            <a:r>
              <a:rPr lang="en-GB" sz="5400" b="1">
                <a:solidFill>
                  <a:schemeClr val="bg1"/>
                </a:solidFill>
                <a:latin typeface="Calibri Light"/>
                <a:cs typeface="Calibri"/>
              </a:rPr>
              <a:t>two</a:t>
            </a:r>
            <a:endParaRPr lang="en-GB" b="1">
              <a:solidFill>
                <a:schemeClr val="bg1"/>
              </a:solidFill>
            </a:endParaRPr>
          </a:p>
        </p:txBody>
      </p:sp>
      <p:pic>
        <p:nvPicPr>
          <p:cNvPr id="11" name="Picture 11" descr="A person holding a blue sign in front of a large crowd of people&#10;&#10;Description automatically generated">
            <a:extLst>
              <a:ext uri="{FF2B5EF4-FFF2-40B4-BE49-F238E27FC236}">
                <a16:creationId xmlns:a16="http://schemas.microsoft.com/office/drawing/2014/main" id="{7C6EE6D0-3D58-64E7-1EF4-02D052DD09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50" t="1956" r="2903" b="652"/>
          <a:stretch/>
        </p:blipFill>
        <p:spPr>
          <a:xfrm>
            <a:off x="406419" y="415235"/>
            <a:ext cx="6451100" cy="48380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535A45-ADA3-C102-7111-0C298DFF6683}"/>
              </a:ext>
            </a:extLst>
          </p:cNvPr>
          <p:cNvSpPr txBox="1"/>
          <p:nvPr/>
        </p:nvSpPr>
        <p:spPr>
          <a:xfrm>
            <a:off x="5173904" y="4931180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Photo:  Neil Turner/Lambeth</a:t>
            </a:r>
            <a:endParaRPr lang="en-US" sz="900">
              <a:solidFill>
                <a:schemeClr val="bg1">
                  <a:lumMod val="75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100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sign&#10;&#10;Description automatically generated">
            <a:extLst>
              <a:ext uri="{FF2B5EF4-FFF2-40B4-BE49-F238E27FC236}">
                <a16:creationId xmlns:a16="http://schemas.microsoft.com/office/drawing/2014/main" id="{FB7C56CA-B97C-EE45-66F1-FA638AFD8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592" y="5700287"/>
            <a:ext cx="2073310" cy="9743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F26A4D9-8604-8F5B-926A-20EB79C159A2}"/>
              </a:ext>
            </a:extLst>
          </p:cNvPr>
          <p:cNvSpPr/>
          <p:nvPr/>
        </p:nvSpPr>
        <p:spPr>
          <a:xfrm>
            <a:off x="6234953" y="-38099"/>
            <a:ext cx="5961529" cy="6925235"/>
          </a:xfrm>
          <a:prstGeom prst="rect">
            <a:avLst/>
          </a:prstGeom>
          <a:solidFill>
            <a:srgbClr val="8276B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40302-C1E6-5742-3248-01600A1DA18A}"/>
              </a:ext>
            </a:extLst>
          </p:cNvPr>
          <p:cNvSpPr txBox="1"/>
          <p:nvPr/>
        </p:nvSpPr>
        <p:spPr>
          <a:xfrm>
            <a:off x="742577" y="3103283"/>
            <a:ext cx="4222376" cy="19441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GB" sz="2800">
                <a:latin typeface="Calibri Light"/>
                <a:ea typeface="+mn-lt"/>
                <a:cs typeface="+mn-lt"/>
              </a:rPr>
              <a:t>What would you like to explore further? </a:t>
            </a:r>
            <a:endParaRPr lang="en-US" sz="2800">
              <a:latin typeface="Calibri Light"/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r>
              <a:rPr lang="en-GB" sz="2800">
                <a:latin typeface="Calibri Light"/>
                <a:ea typeface="+mn-lt"/>
                <a:cs typeface="+mn-lt"/>
              </a:rPr>
              <a:t>What support might you need?</a:t>
            </a:r>
            <a:endParaRPr lang="en-GB" sz="2800">
              <a:latin typeface="Calibri Light"/>
              <a:cs typeface="Calibri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A53420-611B-77AD-E162-3C4FD8FE1161}"/>
              </a:ext>
            </a:extLst>
          </p:cNvPr>
          <p:cNvSpPr txBox="1"/>
          <p:nvPr/>
        </p:nvSpPr>
        <p:spPr>
          <a:xfrm>
            <a:off x="745565" y="975658"/>
            <a:ext cx="8998323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5400">
                <a:solidFill>
                  <a:srgbClr val="8276B5"/>
                </a:solidFill>
                <a:latin typeface="Calibri Light"/>
                <a:cs typeface="Calibri"/>
              </a:rPr>
              <a:t>Question</a:t>
            </a:r>
          </a:p>
          <a:p>
            <a:r>
              <a:rPr lang="en-GB" sz="5400">
                <a:solidFill>
                  <a:srgbClr val="8276B5"/>
                </a:solidFill>
                <a:latin typeface="Calibri Light"/>
                <a:cs typeface="Calibri"/>
              </a:rPr>
              <a:t>three</a:t>
            </a:r>
          </a:p>
        </p:txBody>
      </p:sp>
      <p:pic>
        <p:nvPicPr>
          <p:cNvPr id="11" name="Picture 11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BB226EC9-923E-76E3-1EFC-8E56F68CE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0928" y="1046853"/>
            <a:ext cx="6911789" cy="45962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85709A-A1F1-377C-829A-FF1A2CC1D78B}"/>
              </a:ext>
            </a:extLst>
          </p:cNvPr>
          <p:cNvSpPr txBox="1"/>
          <p:nvPr/>
        </p:nvSpPr>
        <p:spPr>
          <a:xfrm>
            <a:off x="10165976" y="5208494"/>
            <a:ext cx="2743200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dirty="0">
                <a:solidFill>
                  <a:srgbClr val="BFBFBF"/>
                </a:solidFill>
                <a:cs typeface="Calibri"/>
              </a:rPr>
              <a:t>Photo:  Neil Turner/Lambeth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171303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13607330BA645B829F47DB6520D0B" ma:contentTypeVersion="17" ma:contentTypeDescription="Create a new document." ma:contentTypeScope="" ma:versionID="8323e7860204328a0eb4499e4545ccbf">
  <xsd:schema xmlns:xsd="http://www.w3.org/2001/XMLSchema" xmlns:xs="http://www.w3.org/2001/XMLSchema" xmlns:p="http://schemas.microsoft.com/office/2006/metadata/properties" xmlns:ns2="6d27c7dd-d0bb-4991-81d5-bebe3c77c649" xmlns:ns3="76cbbf86-50ed-40b8-ad9c-bdbb0ae4a90e" xmlns:ns4="2630dbf1-9670-49a5-93a6-011babee3226" targetNamespace="http://schemas.microsoft.com/office/2006/metadata/properties" ma:root="true" ma:fieldsID="e4dd33e1619c8b3e0f5a1ae3338c4b86" ns2:_="" ns3:_="" ns4:_="">
    <xsd:import namespace="6d27c7dd-d0bb-4991-81d5-bebe3c77c649"/>
    <xsd:import namespace="76cbbf86-50ed-40b8-ad9c-bdbb0ae4a90e"/>
    <xsd:import namespace="2630dbf1-9670-49a5-93a6-011babee32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7c7dd-d0bb-4991-81d5-bebe3c77c6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7ead7a6-84b1-4173-ae92-3aadd00dab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bbf86-50ed-40b8-ad9c-bdbb0ae4a90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30dbf1-9670-49a5-93a6-011babee322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7f17dd6f-a845-4048-87ca-0fbe2bfca759}" ma:internalName="TaxCatchAll" ma:showField="CatchAllData" ma:web="76cbbf86-50ed-40b8-ad9c-bdbb0ae4a9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630dbf1-9670-49a5-93a6-011babee3226" xsi:nil="true"/>
    <lcf76f155ced4ddcb4097134ff3c332f xmlns="6d27c7dd-d0bb-4991-81d5-bebe3c77c64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F498E6-F96C-4869-AE5C-226C31AFDF74}">
  <ds:schemaRefs>
    <ds:schemaRef ds:uri="2630dbf1-9670-49a5-93a6-011babee3226"/>
    <ds:schemaRef ds:uri="6d27c7dd-d0bb-4991-81d5-bebe3c77c649"/>
    <ds:schemaRef ds:uri="76cbbf86-50ed-40b8-ad9c-bdbb0ae4a9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A191B35-C941-4BF5-ACF9-619D148F7A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C9D2EC-FCD3-4DED-8387-33A326D7C29A}">
  <ds:schemaRefs>
    <ds:schemaRef ds:uri="2630dbf1-9670-49a5-93a6-011babee3226"/>
    <ds:schemaRef ds:uri="6d27c7dd-d0bb-4991-81d5-bebe3c77c64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24</cp:revision>
  <dcterms:created xsi:type="dcterms:W3CDTF">2023-07-26T06:48:13Z</dcterms:created>
  <dcterms:modified xsi:type="dcterms:W3CDTF">2023-07-27T14:20:14Z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0x010100C6D13607330BA645B829F47DB6520D0B</vt:lpwstr>
  </property>
  <property fmtid="{D5CDD505-2E9C-101B-9397-08002B2CF9AE}" pid="3" name="MediaServiceImageTags">
    <vt:lpwstr/>
  </property>
</Properties>
</file>