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4D3C-D6C4-4AF7-8E4D-06ADC74F7E91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F6DE-5512-45C6-A1C2-6416596CA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60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4D3C-D6C4-4AF7-8E4D-06ADC74F7E91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F6DE-5512-45C6-A1C2-6416596CA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5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4D3C-D6C4-4AF7-8E4D-06ADC74F7E91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F6DE-5512-45C6-A1C2-6416596CA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00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4D3C-D6C4-4AF7-8E4D-06ADC74F7E91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F6DE-5512-45C6-A1C2-6416596CA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71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4D3C-D6C4-4AF7-8E4D-06ADC74F7E91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F6DE-5512-45C6-A1C2-6416596CA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75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4D3C-D6C4-4AF7-8E4D-06ADC74F7E91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F6DE-5512-45C6-A1C2-6416596CA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4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4D3C-D6C4-4AF7-8E4D-06ADC74F7E91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F6DE-5512-45C6-A1C2-6416596CA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4D3C-D6C4-4AF7-8E4D-06ADC74F7E91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F6DE-5512-45C6-A1C2-6416596CA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97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4D3C-D6C4-4AF7-8E4D-06ADC74F7E91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F6DE-5512-45C6-A1C2-6416596CA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4D3C-D6C4-4AF7-8E4D-06ADC74F7E91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F6DE-5512-45C6-A1C2-6416596CA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31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4D3C-D6C4-4AF7-8E4D-06ADC74F7E91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F6DE-5512-45C6-A1C2-6416596CA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6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54D3C-D6C4-4AF7-8E4D-06ADC74F7E91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6F6DE-5512-45C6-A1C2-6416596CA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99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03A2F5-B0C1-4D37-BFDF-7689A793AD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28"/>
          <a:stretch/>
        </p:blipFill>
        <p:spPr>
          <a:xfrm>
            <a:off x="90377" y="194436"/>
            <a:ext cx="8995144" cy="645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271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E9DDD6BD175C498F33ED4B3B47831F" ma:contentTypeVersion="8" ma:contentTypeDescription="Create a new document." ma:contentTypeScope="" ma:versionID="57e81c2ba8182eb98dbe0bdb336a5a48">
  <xsd:schema xmlns:xsd="http://www.w3.org/2001/XMLSchema" xmlns:xs="http://www.w3.org/2001/XMLSchema" xmlns:p="http://schemas.microsoft.com/office/2006/metadata/properties" xmlns:ns2="701eeab5-86b7-43ba-9ad9-112353c1bcc1" xmlns:ns3="8e1a0f67-ef69-445d-a4a0-8068134c12fe" targetNamespace="http://schemas.microsoft.com/office/2006/metadata/properties" ma:root="true" ma:fieldsID="ae71c97d777d1453d2e1198af7ec22fc" ns2:_="" ns3:_="">
    <xsd:import namespace="701eeab5-86b7-43ba-9ad9-112353c1bcc1"/>
    <xsd:import namespace="8e1a0f67-ef69-445d-a4a0-8068134c12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1eeab5-86b7-43ba-9ad9-112353c1bc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a0f67-ef69-445d-a4a0-8068134c12f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e1a0f67-ef69-445d-a4a0-8068134c12fe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290AD4-3D46-4630-BE6C-0E65DF8C1235}"/>
</file>

<file path=customXml/itemProps2.xml><?xml version="1.0" encoding="utf-8"?>
<ds:datastoreItem xmlns:ds="http://schemas.openxmlformats.org/officeDocument/2006/customXml" ds:itemID="{67A79269-6242-4CD6-BEC3-9677FBA63F6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0D1C47D-C5B5-42B7-98A9-EA590832CB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 Morgan</dc:creator>
  <cp:lastModifiedBy>Jonathan Triffitt</cp:lastModifiedBy>
  <cp:revision>2</cp:revision>
  <dcterms:created xsi:type="dcterms:W3CDTF">2020-11-19T20:47:28Z</dcterms:created>
  <dcterms:modified xsi:type="dcterms:W3CDTF">2022-03-15T15:52:47Z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0x01010016E9DDD6BD175C498F33ED4B3B47831F</vt:lpwstr>
  </property>
  <property fmtid="{D5CDD505-2E9C-101B-9397-08002B2CF9AE}" pid="3" name="Order">
    <vt:r8>15200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